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</p:sldIdLst>
  <p:sldSz cx="12801600" cy="9601200" type="A3"/>
  <p:notesSz cx="6735763" cy="986631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9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FFFF99"/>
    <a:srgbClr val="FF6699"/>
    <a:srgbClr val="FF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1380" y="36"/>
      </p:cViewPr>
      <p:guideLst>
        <p:guide orient="horz" pos="3659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82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54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15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16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25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3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51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93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70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62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59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F59D6-DA87-453C-A2D8-ABA12767227A}" type="datetimeFigureOut">
              <a:rPr kumimoji="1" lang="ja-JP" altLang="en-US" smtClean="0"/>
              <a:t>2018/3/15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82FC1-432E-4086-8519-303BF7DBA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36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2801600" cy="278849"/>
          </a:xfrm>
          <a:ln>
            <a:noFill/>
          </a:ln>
        </p:spPr>
        <p:txBody>
          <a:bodyPr>
            <a:noAutofit/>
          </a:bodyPr>
          <a:lstStyle/>
          <a:p>
            <a:r>
              <a:rPr lang="zh-TW" altLang="en-US" sz="14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目標</a:t>
            </a:r>
            <a:r>
              <a:rPr lang="zh-TW" altLang="en-US" sz="1400" u="sng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施策体系図</a:t>
            </a:r>
            <a:endParaRPr kumimoji="1" lang="ja-JP" altLang="en-US" sz="1400" u="sng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436836" y="5013532"/>
            <a:ext cx="215452" cy="4392488"/>
            <a:chOff x="1481068" y="3357357"/>
            <a:chExt cx="215452" cy="4392488"/>
          </a:xfrm>
        </p:grpSpPr>
        <p:sp>
          <p:nvSpPr>
            <p:cNvPr id="2" name="正方形/長方形 1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744196" y="5013532"/>
            <a:ext cx="215452" cy="4392488"/>
            <a:chOff x="1481068" y="3357357"/>
            <a:chExt cx="215452" cy="4392488"/>
          </a:xfrm>
        </p:grpSpPr>
        <p:sp>
          <p:nvSpPr>
            <p:cNvPr id="23" name="正方形/長方形 22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sp>
        <p:nvSpPr>
          <p:cNvPr id="18" name="正方形/長方形 17"/>
          <p:cNvSpPr/>
          <p:nvPr/>
        </p:nvSpPr>
        <p:spPr bwMode="gray">
          <a:xfrm>
            <a:off x="451204" y="3028244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129691" y="5013532"/>
            <a:ext cx="215452" cy="4392488"/>
            <a:chOff x="1481068" y="3357357"/>
            <a:chExt cx="215452" cy="4392488"/>
          </a:xfrm>
        </p:grpSpPr>
        <p:sp>
          <p:nvSpPr>
            <p:cNvPr id="33" name="正方形/長方形 32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r>
                <a:rPr kumimoji="1" lang="ja-JP" altLang="en-US" sz="1200" dirty="0" smtClean="0"/>
                <a:t>主な問題点・ニーズ</a:t>
              </a:r>
              <a:endParaRPr kumimoji="1" lang="ja-JP" altLang="en-US" sz="1200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r>
                <a:rPr kumimoji="1" lang="en-US" altLang="ja-JP" sz="1100" dirty="0" smtClean="0"/>
                <a:t>No.</a:t>
              </a:r>
              <a:endParaRPr kumimoji="1" lang="ja-JP" altLang="en-US" sz="1100" dirty="0"/>
            </a:p>
          </p:txBody>
        </p:sp>
      </p:grpSp>
      <p:sp>
        <p:nvSpPr>
          <p:cNvPr id="36" name="正方形/長方形 35"/>
          <p:cNvSpPr/>
          <p:nvPr/>
        </p:nvSpPr>
        <p:spPr bwMode="gray">
          <a:xfrm>
            <a:off x="135683" y="1557152"/>
            <a:ext cx="161314" cy="338746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wrap="none" lIns="18000" tIns="18000" rIns="18000" bIns="18000" rtlCol="0" anchor="ctr"/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</a:rPr>
              <a:t>解決すべき課題</a:t>
            </a:r>
            <a:endParaRPr lang="en-US" altLang="ja-JP" sz="1100" b="1" dirty="0" smtClean="0">
              <a:solidFill>
                <a:schemeClr val="bg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 bwMode="gray">
          <a:xfrm>
            <a:off x="1372940" y="3028244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 bwMode="gray">
          <a:xfrm>
            <a:off x="2309044" y="3028244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 bwMode="gray">
          <a:xfrm>
            <a:off x="3243702" y="3028244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 bwMode="gray">
          <a:xfrm>
            <a:off x="4215160" y="3028244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 bwMode="gray">
          <a:xfrm>
            <a:off x="5162518" y="3028244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 bwMode="gray">
          <a:xfrm>
            <a:off x="6053460" y="3028244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 bwMode="gray">
          <a:xfrm>
            <a:off x="6993828" y="3028244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 bwMode="gray">
          <a:xfrm>
            <a:off x="8823688" y="3008401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 bwMode="gray">
          <a:xfrm>
            <a:off x="10661972" y="3000398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 bwMode="gray">
          <a:xfrm>
            <a:off x="7909508" y="3024868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1051556" y="5013532"/>
            <a:ext cx="215452" cy="4392488"/>
            <a:chOff x="1481068" y="3357357"/>
            <a:chExt cx="215452" cy="4392488"/>
          </a:xfrm>
        </p:grpSpPr>
        <p:sp>
          <p:nvSpPr>
            <p:cNvPr id="48" name="正方形/長方形 47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12" name="カギ線コネクタ 11"/>
          <p:cNvCxnSpPr>
            <a:stCxn id="18" idx="2"/>
            <a:endCxn id="20" idx="0"/>
          </p:cNvCxnSpPr>
          <p:nvPr/>
        </p:nvCxnSpPr>
        <p:spPr>
          <a:xfrm flipH="1">
            <a:off x="544562" y="3877268"/>
            <a:ext cx="304416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カギ線コネクタ 13"/>
          <p:cNvCxnSpPr>
            <a:stCxn id="18" idx="2"/>
            <a:endCxn id="49" idx="0"/>
          </p:cNvCxnSpPr>
          <p:nvPr/>
        </p:nvCxnSpPr>
        <p:spPr>
          <a:xfrm>
            <a:off x="848978" y="3877268"/>
            <a:ext cx="310304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18" idx="2"/>
            <a:endCxn id="24" idx="0"/>
          </p:cNvCxnSpPr>
          <p:nvPr/>
        </p:nvCxnSpPr>
        <p:spPr>
          <a:xfrm>
            <a:off x="848978" y="3877268"/>
            <a:ext cx="2944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5" name="グループ化 54"/>
          <p:cNvGrpSpPr/>
          <p:nvPr/>
        </p:nvGrpSpPr>
        <p:grpSpPr>
          <a:xfrm>
            <a:off x="1360240" y="5013532"/>
            <a:ext cx="215452" cy="4392488"/>
            <a:chOff x="1481068" y="3357357"/>
            <a:chExt cx="215452" cy="4392488"/>
          </a:xfrm>
        </p:grpSpPr>
        <p:sp>
          <p:nvSpPr>
            <p:cNvPr id="56" name="正方形/長方形 55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1667600" y="5013532"/>
            <a:ext cx="215452" cy="4392488"/>
            <a:chOff x="1481068" y="3357357"/>
            <a:chExt cx="215452" cy="4392488"/>
          </a:xfrm>
        </p:grpSpPr>
        <p:sp>
          <p:nvSpPr>
            <p:cNvPr id="59" name="正方形/長方形 58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1974960" y="5013532"/>
            <a:ext cx="215452" cy="4392488"/>
            <a:chOff x="1481068" y="3357357"/>
            <a:chExt cx="215452" cy="4392488"/>
          </a:xfrm>
        </p:grpSpPr>
        <p:sp>
          <p:nvSpPr>
            <p:cNvPr id="62" name="正方形/長方形 61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64" name="カギ線コネクタ 63"/>
          <p:cNvCxnSpPr>
            <a:stCxn id="26" idx="2"/>
            <a:endCxn id="57" idx="0"/>
          </p:cNvCxnSpPr>
          <p:nvPr/>
        </p:nvCxnSpPr>
        <p:spPr>
          <a:xfrm flipH="1">
            <a:off x="1467966" y="3877268"/>
            <a:ext cx="30274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カギ線コネクタ 64"/>
          <p:cNvCxnSpPr>
            <a:stCxn id="26" idx="2"/>
            <a:endCxn id="63" idx="0"/>
          </p:cNvCxnSpPr>
          <p:nvPr/>
        </p:nvCxnSpPr>
        <p:spPr>
          <a:xfrm>
            <a:off x="1770714" y="3877268"/>
            <a:ext cx="31197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カギ線コネクタ 65"/>
          <p:cNvCxnSpPr>
            <a:stCxn id="26" idx="2"/>
            <a:endCxn id="60" idx="0"/>
          </p:cNvCxnSpPr>
          <p:nvPr/>
        </p:nvCxnSpPr>
        <p:spPr>
          <a:xfrm>
            <a:off x="1770714" y="3877268"/>
            <a:ext cx="461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7" name="グループ化 66"/>
          <p:cNvGrpSpPr/>
          <p:nvPr/>
        </p:nvGrpSpPr>
        <p:grpSpPr>
          <a:xfrm>
            <a:off x="2296344" y="5013532"/>
            <a:ext cx="215452" cy="4392488"/>
            <a:chOff x="1481068" y="3357357"/>
            <a:chExt cx="215452" cy="4392488"/>
          </a:xfrm>
        </p:grpSpPr>
        <p:sp>
          <p:nvSpPr>
            <p:cNvPr id="68" name="正方形/長方形 67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2603704" y="5013532"/>
            <a:ext cx="215452" cy="4392488"/>
            <a:chOff x="1481068" y="3357357"/>
            <a:chExt cx="215452" cy="4392488"/>
          </a:xfrm>
        </p:grpSpPr>
        <p:sp>
          <p:nvSpPr>
            <p:cNvPr id="71" name="正方形/長方形 70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2911064" y="5013532"/>
            <a:ext cx="215452" cy="4392488"/>
            <a:chOff x="1481068" y="3357357"/>
            <a:chExt cx="215452" cy="4392488"/>
          </a:xfrm>
        </p:grpSpPr>
        <p:sp>
          <p:nvSpPr>
            <p:cNvPr id="74" name="正方形/長方形 73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76" name="カギ線コネクタ 75"/>
          <p:cNvCxnSpPr>
            <a:stCxn id="28" idx="2"/>
            <a:endCxn id="69" idx="0"/>
          </p:cNvCxnSpPr>
          <p:nvPr/>
        </p:nvCxnSpPr>
        <p:spPr>
          <a:xfrm flipH="1">
            <a:off x="2404070" y="3877268"/>
            <a:ext cx="30274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カギ線コネクタ 76"/>
          <p:cNvCxnSpPr>
            <a:stCxn id="28" idx="2"/>
            <a:endCxn id="75" idx="0"/>
          </p:cNvCxnSpPr>
          <p:nvPr/>
        </p:nvCxnSpPr>
        <p:spPr>
          <a:xfrm>
            <a:off x="2706818" y="3877268"/>
            <a:ext cx="31197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カギ線コネクタ 77"/>
          <p:cNvCxnSpPr>
            <a:stCxn id="28" idx="2"/>
            <a:endCxn id="72" idx="0"/>
          </p:cNvCxnSpPr>
          <p:nvPr/>
        </p:nvCxnSpPr>
        <p:spPr>
          <a:xfrm>
            <a:off x="2706818" y="3877268"/>
            <a:ext cx="461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9" name="グループ化 78"/>
          <p:cNvGrpSpPr/>
          <p:nvPr/>
        </p:nvGrpSpPr>
        <p:grpSpPr>
          <a:xfrm>
            <a:off x="3232448" y="5013532"/>
            <a:ext cx="215452" cy="4392488"/>
            <a:chOff x="1481068" y="3357357"/>
            <a:chExt cx="215452" cy="4392488"/>
          </a:xfrm>
        </p:grpSpPr>
        <p:sp>
          <p:nvSpPr>
            <p:cNvPr id="80" name="正方形/長方形 79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3539808" y="5013532"/>
            <a:ext cx="215452" cy="4392488"/>
            <a:chOff x="1481068" y="3357357"/>
            <a:chExt cx="215452" cy="4392488"/>
          </a:xfrm>
        </p:grpSpPr>
        <p:sp>
          <p:nvSpPr>
            <p:cNvPr id="83" name="正方形/長方形 82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3847168" y="5013532"/>
            <a:ext cx="215452" cy="4392488"/>
            <a:chOff x="1481068" y="3357357"/>
            <a:chExt cx="215452" cy="4392488"/>
          </a:xfrm>
        </p:grpSpPr>
        <p:sp>
          <p:nvSpPr>
            <p:cNvPr id="86" name="正方形/長方形 85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88" name="カギ線コネクタ 87"/>
          <p:cNvCxnSpPr>
            <a:stCxn id="30" idx="2"/>
            <a:endCxn id="81" idx="0"/>
          </p:cNvCxnSpPr>
          <p:nvPr/>
        </p:nvCxnSpPr>
        <p:spPr>
          <a:xfrm flipH="1">
            <a:off x="3340174" y="3877268"/>
            <a:ext cx="30130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カギ線コネクタ 88"/>
          <p:cNvCxnSpPr>
            <a:stCxn id="30" idx="2"/>
            <a:endCxn id="87" idx="0"/>
          </p:cNvCxnSpPr>
          <p:nvPr/>
        </p:nvCxnSpPr>
        <p:spPr>
          <a:xfrm>
            <a:off x="3641476" y="3877268"/>
            <a:ext cx="31341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カギ線コネクタ 89"/>
          <p:cNvCxnSpPr>
            <a:stCxn id="30" idx="2"/>
            <a:endCxn id="84" idx="0"/>
          </p:cNvCxnSpPr>
          <p:nvPr/>
        </p:nvCxnSpPr>
        <p:spPr>
          <a:xfrm>
            <a:off x="3641476" y="3877268"/>
            <a:ext cx="605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1" name="グループ化 90"/>
          <p:cNvGrpSpPr/>
          <p:nvPr/>
        </p:nvGrpSpPr>
        <p:grpSpPr>
          <a:xfrm>
            <a:off x="4202460" y="5013532"/>
            <a:ext cx="215452" cy="4392488"/>
            <a:chOff x="1481068" y="3357357"/>
            <a:chExt cx="215452" cy="4392488"/>
          </a:xfrm>
        </p:grpSpPr>
        <p:sp>
          <p:nvSpPr>
            <p:cNvPr id="92" name="正方形/長方形 91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4509820" y="5013532"/>
            <a:ext cx="215452" cy="4392488"/>
            <a:chOff x="1481068" y="3357357"/>
            <a:chExt cx="215452" cy="4392488"/>
          </a:xfrm>
        </p:grpSpPr>
        <p:sp>
          <p:nvSpPr>
            <p:cNvPr id="95" name="正方形/長方形 94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4817180" y="5013532"/>
            <a:ext cx="215452" cy="4392488"/>
            <a:chOff x="1481068" y="3357357"/>
            <a:chExt cx="215452" cy="4392488"/>
          </a:xfrm>
        </p:grpSpPr>
        <p:sp>
          <p:nvSpPr>
            <p:cNvPr id="98" name="正方形/長方形 97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99" name="正方形/長方形 98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100" name="カギ線コネクタ 99"/>
          <p:cNvCxnSpPr>
            <a:stCxn id="31" idx="2"/>
            <a:endCxn id="93" idx="0"/>
          </p:cNvCxnSpPr>
          <p:nvPr/>
        </p:nvCxnSpPr>
        <p:spPr>
          <a:xfrm flipH="1">
            <a:off x="4310186" y="3877268"/>
            <a:ext cx="30274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カギ線コネクタ 100"/>
          <p:cNvCxnSpPr>
            <a:stCxn id="31" idx="2"/>
            <a:endCxn id="99" idx="0"/>
          </p:cNvCxnSpPr>
          <p:nvPr/>
        </p:nvCxnSpPr>
        <p:spPr>
          <a:xfrm>
            <a:off x="4612934" y="3877268"/>
            <a:ext cx="31197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カギ線コネクタ 101"/>
          <p:cNvCxnSpPr>
            <a:stCxn id="31" idx="2"/>
            <a:endCxn id="96" idx="0"/>
          </p:cNvCxnSpPr>
          <p:nvPr/>
        </p:nvCxnSpPr>
        <p:spPr>
          <a:xfrm>
            <a:off x="4612934" y="3877268"/>
            <a:ext cx="461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3" name="グループ化 102"/>
          <p:cNvGrpSpPr/>
          <p:nvPr/>
        </p:nvGrpSpPr>
        <p:grpSpPr>
          <a:xfrm>
            <a:off x="5138564" y="5013532"/>
            <a:ext cx="215452" cy="4392488"/>
            <a:chOff x="1481068" y="3357357"/>
            <a:chExt cx="215452" cy="4392488"/>
          </a:xfrm>
        </p:grpSpPr>
        <p:sp>
          <p:nvSpPr>
            <p:cNvPr id="104" name="正方形/長方形 103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5445924" y="5013532"/>
            <a:ext cx="215452" cy="4392488"/>
            <a:chOff x="1481068" y="3357357"/>
            <a:chExt cx="215452" cy="4392488"/>
          </a:xfrm>
        </p:grpSpPr>
        <p:sp>
          <p:nvSpPr>
            <p:cNvPr id="107" name="正方形/長方形 106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5753284" y="5013532"/>
            <a:ext cx="215452" cy="4392488"/>
            <a:chOff x="1481068" y="3357357"/>
            <a:chExt cx="215452" cy="4392488"/>
          </a:xfrm>
        </p:grpSpPr>
        <p:sp>
          <p:nvSpPr>
            <p:cNvPr id="110" name="正方形/長方形 109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112" name="カギ線コネクタ 111"/>
          <p:cNvCxnSpPr>
            <a:stCxn id="41" idx="2"/>
            <a:endCxn id="105" idx="0"/>
          </p:cNvCxnSpPr>
          <p:nvPr/>
        </p:nvCxnSpPr>
        <p:spPr>
          <a:xfrm flipH="1">
            <a:off x="5246290" y="3877268"/>
            <a:ext cx="31400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カギ線コネクタ 112"/>
          <p:cNvCxnSpPr>
            <a:stCxn id="41" idx="2"/>
            <a:endCxn id="111" idx="0"/>
          </p:cNvCxnSpPr>
          <p:nvPr/>
        </p:nvCxnSpPr>
        <p:spPr>
          <a:xfrm>
            <a:off x="5560292" y="3877268"/>
            <a:ext cx="30071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カギ線コネクタ 113"/>
          <p:cNvCxnSpPr>
            <a:stCxn id="41" idx="2"/>
            <a:endCxn id="108" idx="0"/>
          </p:cNvCxnSpPr>
          <p:nvPr/>
        </p:nvCxnSpPr>
        <p:spPr>
          <a:xfrm flipH="1">
            <a:off x="5553650" y="3877268"/>
            <a:ext cx="664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5" name="グループ化 114"/>
          <p:cNvGrpSpPr/>
          <p:nvPr/>
        </p:nvGrpSpPr>
        <p:grpSpPr>
          <a:xfrm>
            <a:off x="6040760" y="5013532"/>
            <a:ext cx="215452" cy="4392488"/>
            <a:chOff x="1481068" y="3357357"/>
            <a:chExt cx="215452" cy="4392488"/>
          </a:xfrm>
        </p:grpSpPr>
        <p:sp>
          <p:nvSpPr>
            <p:cNvPr id="116" name="正方形/長方形 115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18" name="グループ化 117"/>
          <p:cNvGrpSpPr/>
          <p:nvPr/>
        </p:nvGrpSpPr>
        <p:grpSpPr>
          <a:xfrm>
            <a:off x="6348120" y="5013532"/>
            <a:ext cx="215452" cy="4392488"/>
            <a:chOff x="1481068" y="3357357"/>
            <a:chExt cx="215452" cy="4392488"/>
          </a:xfrm>
        </p:grpSpPr>
        <p:sp>
          <p:nvSpPr>
            <p:cNvPr id="119" name="正方形/長方形 118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21" name="グループ化 120"/>
          <p:cNvGrpSpPr/>
          <p:nvPr/>
        </p:nvGrpSpPr>
        <p:grpSpPr>
          <a:xfrm>
            <a:off x="6655480" y="5013532"/>
            <a:ext cx="215452" cy="4392488"/>
            <a:chOff x="1481068" y="3357357"/>
            <a:chExt cx="215452" cy="4392488"/>
          </a:xfrm>
        </p:grpSpPr>
        <p:sp>
          <p:nvSpPr>
            <p:cNvPr id="122" name="正方形/長方形 121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124" name="カギ線コネクタ 123"/>
          <p:cNvCxnSpPr>
            <a:stCxn id="42" idx="2"/>
            <a:endCxn id="117" idx="0"/>
          </p:cNvCxnSpPr>
          <p:nvPr/>
        </p:nvCxnSpPr>
        <p:spPr>
          <a:xfrm flipH="1">
            <a:off x="6148486" y="3877268"/>
            <a:ext cx="30274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カギ線コネクタ 124"/>
          <p:cNvCxnSpPr>
            <a:stCxn id="42" idx="2"/>
            <a:endCxn id="123" idx="0"/>
          </p:cNvCxnSpPr>
          <p:nvPr/>
        </p:nvCxnSpPr>
        <p:spPr>
          <a:xfrm>
            <a:off x="6451234" y="3877268"/>
            <a:ext cx="31197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カギ線コネクタ 125"/>
          <p:cNvCxnSpPr>
            <a:stCxn id="42" idx="2"/>
            <a:endCxn id="120" idx="0"/>
          </p:cNvCxnSpPr>
          <p:nvPr/>
        </p:nvCxnSpPr>
        <p:spPr>
          <a:xfrm>
            <a:off x="6451234" y="3877268"/>
            <a:ext cx="461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7" name="グループ化 126"/>
          <p:cNvGrpSpPr/>
          <p:nvPr/>
        </p:nvGrpSpPr>
        <p:grpSpPr>
          <a:xfrm>
            <a:off x="6976864" y="5013532"/>
            <a:ext cx="215452" cy="4392488"/>
            <a:chOff x="1481068" y="3357357"/>
            <a:chExt cx="215452" cy="4392488"/>
          </a:xfrm>
        </p:grpSpPr>
        <p:sp>
          <p:nvSpPr>
            <p:cNvPr id="128" name="正方形/長方形 127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7284224" y="5013532"/>
            <a:ext cx="215452" cy="4392488"/>
            <a:chOff x="1481068" y="3357357"/>
            <a:chExt cx="215452" cy="4392488"/>
          </a:xfrm>
        </p:grpSpPr>
        <p:sp>
          <p:nvSpPr>
            <p:cNvPr id="131" name="正方形/長方形 130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33" name="グループ化 132"/>
          <p:cNvGrpSpPr/>
          <p:nvPr/>
        </p:nvGrpSpPr>
        <p:grpSpPr>
          <a:xfrm>
            <a:off x="7591584" y="5013532"/>
            <a:ext cx="215452" cy="4392488"/>
            <a:chOff x="1481068" y="3357357"/>
            <a:chExt cx="215452" cy="4392488"/>
          </a:xfrm>
        </p:grpSpPr>
        <p:sp>
          <p:nvSpPr>
            <p:cNvPr id="134" name="正方形/長方形 133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136" name="カギ線コネクタ 135"/>
          <p:cNvCxnSpPr>
            <a:stCxn id="43" idx="2"/>
            <a:endCxn id="129" idx="0"/>
          </p:cNvCxnSpPr>
          <p:nvPr/>
        </p:nvCxnSpPr>
        <p:spPr>
          <a:xfrm flipH="1">
            <a:off x="7084590" y="3877268"/>
            <a:ext cx="307012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カギ線コネクタ 136"/>
          <p:cNvCxnSpPr>
            <a:stCxn id="43" idx="2"/>
            <a:endCxn id="135" idx="0"/>
          </p:cNvCxnSpPr>
          <p:nvPr/>
        </p:nvCxnSpPr>
        <p:spPr>
          <a:xfrm>
            <a:off x="7391602" y="3877268"/>
            <a:ext cx="30770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カギ線コネクタ 137"/>
          <p:cNvCxnSpPr>
            <a:stCxn id="43" idx="2"/>
            <a:endCxn id="132" idx="0"/>
          </p:cNvCxnSpPr>
          <p:nvPr/>
        </p:nvCxnSpPr>
        <p:spPr>
          <a:xfrm>
            <a:off x="7391602" y="3877268"/>
            <a:ext cx="348" cy="113626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9" name="グループ化 138"/>
          <p:cNvGrpSpPr/>
          <p:nvPr/>
        </p:nvGrpSpPr>
        <p:grpSpPr>
          <a:xfrm>
            <a:off x="8810988" y="5013532"/>
            <a:ext cx="215452" cy="4392488"/>
            <a:chOff x="1481068" y="3357357"/>
            <a:chExt cx="215452" cy="4392488"/>
          </a:xfrm>
        </p:grpSpPr>
        <p:sp>
          <p:nvSpPr>
            <p:cNvPr id="140" name="正方形/長方形 139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41" name="正方形/長方形 140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42" name="グループ化 141"/>
          <p:cNvGrpSpPr/>
          <p:nvPr/>
        </p:nvGrpSpPr>
        <p:grpSpPr>
          <a:xfrm>
            <a:off x="9118348" y="5013532"/>
            <a:ext cx="215452" cy="4392488"/>
            <a:chOff x="1481068" y="3357357"/>
            <a:chExt cx="215452" cy="4392488"/>
          </a:xfrm>
        </p:grpSpPr>
        <p:sp>
          <p:nvSpPr>
            <p:cNvPr id="143" name="正方形/長方形 142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144" name="正方形/長方形 143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45" name="グループ化 144"/>
          <p:cNvGrpSpPr/>
          <p:nvPr/>
        </p:nvGrpSpPr>
        <p:grpSpPr>
          <a:xfrm>
            <a:off x="9425708" y="5013532"/>
            <a:ext cx="215452" cy="4392488"/>
            <a:chOff x="1481068" y="3357357"/>
            <a:chExt cx="215452" cy="4392488"/>
          </a:xfrm>
        </p:grpSpPr>
        <p:sp>
          <p:nvSpPr>
            <p:cNvPr id="146" name="正方形/長方形 145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148" name="カギ線コネクタ 147"/>
          <p:cNvCxnSpPr>
            <a:stCxn id="44" idx="2"/>
            <a:endCxn id="141" idx="0"/>
          </p:cNvCxnSpPr>
          <p:nvPr/>
        </p:nvCxnSpPr>
        <p:spPr>
          <a:xfrm flipH="1">
            <a:off x="8918714" y="3857425"/>
            <a:ext cx="302748" cy="1156107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カギ線コネクタ 148"/>
          <p:cNvCxnSpPr>
            <a:stCxn id="44" idx="2"/>
            <a:endCxn id="147" idx="0"/>
          </p:cNvCxnSpPr>
          <p:nvPr/>
        </p:nvCxnSpPr>
        <p:spPr>
          <a:xfrm>
            <a:off x="9221462" y="3857425"/>
            <a:ext cx="311972" cy="1156107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カギ線コネクタ 149"/>
          <p:cNvCxnSpPr>
            <a:stCxn id="44" idx="2"/>
            <a:endCxn id="144" idx="0"/>
          </p:cNvCxnSpPr>
          <p:nvPr/>
        </p:nvCxnSpPr>
        <p:spPr>
          <a:xfrm>
            <a:off x="9221462" y="3857425"/>
            <a:ext cx="4612" cy="1156107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1" name="グループ化 150"/>
          <p:cNvGrpSpPr/>
          <p:nvPr/>
        </p:nvGrpSpPr>
        <p:grpSpPr>
          <a:xfrm>
            <a:off x="10649272" y="5030765"/>
            <a:ext cx="215452" cy="4392488"/>
            <a:chOff x="1481068" y="3357357"/>
            <a:chExt cx="215452" cy="4392488"/>
          </a:xfrm>
        </p:grpSpPr>
        <p:sp>
          <p:nvSpPr>
            <p:cNvPr id="152" name="正方形/長方形 151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53" name="正方形/長方形 152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54" name="グループ化 153"/>
          <p:cNvGrpSpPr/>
          <p:nvPr/>
        </p:nvGrpSpPr>
        <p:grpSpPr>
          <a:xfrm>
            <a:off x="10956632" y="5030765"/>
            <a:ext cx="215452" cy="4392488"/>
            <a:chOff x="1481068" y="3357357"/>
            <a:chExt cx="215452" cy="4392488"/>
          </a:xfrm>
        </p:grpSpPr>
        <p:sp>
          <p:nvSpPr>
            <p:cNvPr id="155" name="正方形/長方形 154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156" name="正方形/長方形 155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57" name="グループ化 156"/>
          <p:cNvGrpSpPr/>
          <p:nvPr/>
        </p:nvGrpSpPr>
        <p:grpSpPr>
          <a:xfrm>
            <a:off x="11263992" y="5030765"/>
            <a:ext cx="215452" cy="4392488"/>
            <a:chOff x="1481068" y="3357357"/>
            <a:chExt cx="215452" cy="4392488"/>
          </a:xfrm>
        </p:grpSpPr>
        <p:sp>
          <p:nvSpPr>
            <p:cNvPr id="158" name="正方形/長方形 157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59" name="正方形/長方形 158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160" name="カギ線コネクタ 159"/>
          <p:cNvCxnSpPr>
            <a:stCxn id="45" idx="2"/>
            <a:endCxn id="153" idx="0"/>
          </p:cNvCxnSpPr>
          <p:nvPr/>
        </p:nvCxnSpPr>
        <p:spPr>
          <a:xfrm rot="5400000">
            <a:off x="10317701" y="4288719"/>
            <a:ext cx="1181343" cy="30274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カギ線コネクタ 160"/>
          <p:cNvCxnSpPr>
            <a:stCxn id="45" idx="2"/>
            <a:endCxn id="159" idx="0"/>
          </p:cNvCxnSpPr>
          <p:nvPr/>
        </p:nvCxnSpPr>
        <p:spPr>
          <a:xfrm rot="16200000" flipH="1">
            <a:off x="10625061" y="4284107"/>
            <a:ext cx="1181343" cy="31197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カギ線コネクタ 161"/>
          <p:cNvCxnSpPr>
            <a:stCxn id="45" idx="2"/>
            <a:endCxn id="156" idx="0"/>
          </p:cNvCxnSpPr>
          <p:nvPr/>
        </p:nvCxnSpPr>
        <p:spPr>
          <a:xfrm rot="16200000" flipH="1">
            <a:off x="10471381" y="4437787"/>
            <a:ext cx="1181343" cy="461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3" name="グループ化 162"/>
          <p:cNvGrpSpPr/>
          <p:nvPr/>
        </p:nvGrpSpPr>
        <p:grpSpPr>
          <a:xfrm>
            <a:off x="8056984" y="5016624"/>
            <a:ext cx="215452" cy="4392488"/>
            <a:chOff x="1481068" y="3357357"/>
            <a:chExt cx="215452" cy="4392488"/>
          </a:xfrm>
        </p:grpSpPr>
        <p:sp>
          <p:nvSpPr>
            <p:cNvPr id="164" name="正方形/長方形 163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165" name="正方形/長方形 164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8364344" y="5016624"/>
            <a:ext cx="215452" cy="4392488"/>
            <a:chOff x="1481068" y="3357357"/>
            <a:chExt cx="215452" cy="4392488"/>
          </a:xfrm>
        </p:grpSpPr>
        <p:sp>
          <p:nvSpPr>
            <p:cNvPr id="167" name="正方形/長方形 166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172" name="カギ線コネクタ 171"/>
          <p:cNvCxnSpPr>
            <a:stCxn id="46" idx="2"/>
            <a:endCxn id="165" idx="0"/>
          </p:cNvCxnSpPr>
          <p:nvPr/>
        </p:nvCxnSpPr>
        <p:spPr>
          <a:xfrm flipH="1">
            <a:off x="8164710" y="3873892"/>
            <a:ext cx="142572" cy="1142732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カギ線コネクタ 173"/>
          <p:cNvCxnSpPr>
            <a:stCxn id="46" idx="2"/>
            <a:endCxn id="168" idx="0"/>
          </p:cNvCxnSpPr>
          <p:nvPr/>
        </p:nvCxnSpPr>
        <p:spPr>
          <a:xfrm>
            <a:off x="8307282" y="3873892"/>
            <a:ext cx="164788" cy="1142732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5" name="正方形/長方形 184"/>
          <p:cNvSpPr/>
          <p:nvPr/>
        </p:nvSpPr>
        <p:spPr bwMode="gray">
          <a:xfrm>
            <a:off x="135858" y="347767"/>
            <a:ext cx="165479" cy="1140466"/>
          </a:xfrm>
          <a:prstGeom prst="rect">
            <a:avLst/>
          </a:prstGeom>
          <a:solidFill>
            <a:srgbClr val="FBCD79"/>
          </a:solidFill>
          <a:ln>
            <a:solidFill>
              <a:srgbClr val="914405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eaVert" wrap="none" lIns="18000" tIns="18000" rIns="18000" bIns="18000" rtlCol="0" anchor="ctr"/>
          <a:lstStyle/>
          <a:p>
            <a:pPr algn="ctr"/>
            <a:r>
              <a:rPr lang="ja-JP" altLang="en-US" sz="1100" b="1" dirty="0" smtClean="0">
                <a:solidFill>
                  <a:srgbClr val="000000"/>
                </a:solidFill>
              </a:rPr>
              <a:t>目標</a:t>
            </a:r>
            <a:endParaRPr lang="en-US" altLang="ja-JP" sz="1100" b="1" dirty="0" smtClean="0">
              <a:solidFill>
                <a:srgbClr val="000000"/>
              </a:solidFill>
            </a:endParaRPr>
          </a:p>
        </p:txBody>
      </p:sp>
      <p:sp>
        <p:nvSpPr>
          <p:cNvPr id="187" name="正方形/長方形 186"/>
          <p:cNvSpPr/>
          <p:nvPr/>
        </p:nvSpPr>
        <p:spPr bwMode="gray">
          <a:xfrm>
            <a:off x="3007449" y="1632340"/>
            <a:ext cx="1283800" cy="663210"/>
          </a:xfrm>
          <a:prstGeom prst="rect">
            <a:avLst/>
          </a:prstGeom>
          <a:gradFill flip="none" rotWithShape="1">
            <a:gsLst>
              <a:gs pos="0">
                <a:srgbClr val="7E7D76"/>
              </a:gs>
              <a:gs pos="100000">
                <a:srgbClr val="3C3C35"/>
              </a:gs>
            </a:gsLst>
            <a:lin ang="5400000" scaled="1"/>
            <a:tileRect/>
          </a:gra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72000" tIns="18000" rIns="72000" bIns="18000" rtlCol="0" anchor="ctr"/>
          <a:lstStyle/>
          <a:p>
            <a:endParaRPr lang="en-US" altLang="ja-JP" sz="1200" b="1" dirty="0" smtClean="0">
              <a:solidFill>
                <a:srgbClr val="FFFFFF"/>
              </a:solidFill>
            </a:endParaRPr>
          </a:p>
        </p:txBody>
      </p:sp>
      <p:sp>
        <p:nvSpPr>
          <p:cNvPr id="188" name="正方形/長方形 187"/>
          <p:cNvSpPr/>
          <p:nvPr/>
        </p:nvSpPr>
        <p:spPr bwMode="gray">
          <a:xfrm>
            <a:off x="10173720" y="1686698"/>
            <a:ext cx="1283800" cy="663210"/>
          </a:xfrm>
          <a:prstGeom prst="rect">
            <a:avLst/>
          </a:prstGeom>
          <a:gradFill flip="none" rotWithShape="1">
            <a:gsLst>
              <a:gs pos="0">
                <a:srgbClr val="7E7D76"/>
              </a:gs>
              <a:gs pos="100000">
                <a:srgbClr val="3C3C35"/>
              </a:gs>
            </a:gsLst>
            <a:lin ang="5400000" scaled="1"/>
            <a:tileRect/>
          </a:gra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72000" tIns="18000" rIns="72000" bIns="18000" rtlCol="0" anchor="ctr"/>
          <a:lstStyle/>
          <a:p>
            <a:endParaRPr lang="en-US" altLang="ja-JP" sz="1200" b="1" dirty="0" smtClean="0">
              <a:solidFill>
                <a:srgbClr val="FFFFFF"/>
              </a:solidFill>
            </a:endParaRPr>
          </a:p>
        </p:txBody>
      </p:sp>
      <p:sp>
        <p:nvSpPr>
          <p:cNvPr id="189" name="正方形/長方形 188"/>
          <p:cNvSpPr/>
          <p:nvPr/>
        </p:nvSpPr>
        <p:spPr bwMode="gray">
          <a:xfrm>
            <a:off x="7665382" y="1705188"/>
            <a:ext cx="1283800" cy="663210"/>
          </a:xfrm>
          <a:prstGeom prst="rect">
            <a:avLst/>
          </a:prstGeom>
          <a:gradFill flip="none" rotWithShape="1">
            <a:gsLst>
              <a:gs pos="0">
                <a:srgbClr val="7E7D76"/>
              </a:gs>
              <a:gs pos="100000">
                <a:srgbClr val="3C3C35"/>
              </a:gs>
            </a:gsLst>
            <a:lin ang="5400000" scaled="1"/>
            <a:tileRect/>
          </a:gra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72000" tIns="18000" rIns="72000" bIns="18000" rtlCol="0" anchor="ctr"/>
          <a:lstStyle/>
          <a:p>
            <a:endParaRPr lang="en-US" altLang="ja-JP" sz="1200" b="1" dirty="0" smtClean="0">
              <a:solidFill>
                <a:srgbClr val="FFFFFF"/>
              </a:solidFill>
            </a:endParaRPr>
          </a:p>
        </p:txBody>
      </p:sp>
      <p:sp>
        <p:nvSpPr>
          <p:cNvPr id="190" name="正方形/長方形 189"/>
          <p:cNvSpPr/>
          <p:nvPr/>
        </p:nvSpPr>
        <p:spPr bwMode="gray">
          <a:xfrm>
            <a:off x="3010593" y="397786"/>
            <a:ext cx="1283800" cy="663210"/>
          </a:xfrm>
          <a:prstGeom prst="rect">
            <a:avLst/>
          </a:prstGeom>
          <a:solidFill>
            <a:srgbClr val="FBCD79"/>
          </a:solidFill>
          <a:ln>
            <a:solidFill>
              <a:srgbClr val="914405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72000" tIns="18000" rIns="72000" bIns="18000" rtlCol="0" anchor="ctr"/>
          <a:lstStyle/>
          <a:p>
            <a:endParaRPr lang="en-US" altLang="ja-JP" sz="1200" b="1" dirty="0" smtClean="0">
              <a:solidFill>
                <a:srgbClr val="000000"/>
              </a:solidFill>
            </a:endParaRPr>
          </a:p>
        </p:txBody>
      </p:sp>
      <p:sp>
        <p:nvSpPr>
          <p:cNvPr id="191" name="正方形/長方形 190"/>
          <p:cNvSpPr/>
          <p:nvPr/>
        </p:nvSpPr>
        <p:spPr bwMode="gray">
          <a:xfrm>
            <a:off x="9119939" y="401975"/>
            <a:ext cx="1283800" cy="663210"/>
          </a:xfrm>
          <a:prstGeom prst="rect">
            <a:avLst/>
          </a:prstGeom>
          <a:solidFill>
            <a:srgbClr val="FBCD79"/>
          </a:solidFill>
          <a:ln>
            <a:solidFill>
              <a:srgbClr val="914405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72000" tIns="18000" rIns="72000" bIns="18000" rtlCol="0" anchor="ctr"/>
          <a:lstStyle/>
          <a:p>
            <a:pPr algn="ctr"/>
            <a:endParaRPr lang="en-US" altLang="ja-JP" sz="1200" b="1" dirty="0">
              <a:solidFill>
                <a:srgbClr val="000000"/>
              </a:solidFill>
            </a:endParaRPr>
          </a:p>
        </p:txBody>
      </p:sp>
      <p:cxnSp>
        <p:nvCxnSpPr>
          <p:cNvPr id="169" name="カギ線コネクタ 168"/>
          <p:cNvCxnSpPr>
            <a:stCxn id="189" idx="2"/>
            <a:endCxn id="43" idx="0"/>
          </p:cNvCxnSpPr>
          <p:nvPr/>
        </p:nvCxnSpPr>
        <p:spPr>
          <a:xfrm flipH="1">
            <a:off x="7391602" y="2368398"/>
            <a:ext cx="915680" cy="65984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カギ線コネクタ 168"/>
          <p:cNvCxnSpPr>
            <a:stCxn id="189" idx="2"/>
            <a:endCxn id="46" idx="0"/>
          </p:cNvCxnSpPr>
          <p:nvPr/>
        </p:nvCxnSpPr>
        <p:spPr>
          <a:xfrm>
            <a:off x="8307282" y="2368398"/>
            <a:ext cx="0" cy="656470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カギ線コネクタ 168"/>
          <p:cNvCxnSpPr>
            <a:stCxn id="188" idx="2"/>
            <a:endCxn id="45" idx="0"/>
          </p:cNvCxnSpPr>
          <p:nvPr/>
        </p:nvCxnSpPr>
        <p:spPr>
          <a:xfrm>
            <a:off x="10815620" y="2349908"/>
            <a:ext cx="244126" cy="650490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カギ線コネクタ 168"/>
          <p:cNvCxnSpPr>
            <a:stCxn id="187" idx="2"/>
            <a:endCxn id="42" idx="0"/>
          </p:cNvCxnSpPr>
          <p:nvPr/>
        </p:nvCxnSpPr>
        <p:spPr>
          <a:xfrm>
            <a:off x="3649349" y="2295550"/>
            <a:ext cx="2801885" cy="73269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カギ線コネクタ 168"/>
          <p:cNvCxnSpPr>
            <a:stCxn id="187" idx="2"/>
            <a:endCxn id="41" idx="0"/>
          </p:cNvCxnSpPr>
          <p:nvPr/>
        </p:nvCxnSpPr>
        <p:spPr>
          <a:xfrm>
            <a:off x="3649349" y="2295550"/>
            <a:ext cx="1910943" cy="73269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カギ線コネクタ 168"/>
          <p:cNvCxnSpPr>
            <a:stCxn id="187" idx="2"/>
            <a:endCxn id="31" idx="0"/>
          </p:cNvCxnSpPr>
          <p:nvPr/>
        </p:nvCxnSpPr>
        <p:spPr>
          <a:xfrm>
            <a:off x="3649349" y="2295550"/>
            <a:ext cx="963585" cy="73269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カギ線コネクタ 168"/>
          <p:cNvCxnSpPr>
            <a:stCxn id="187" idx="2"/>
            <a:endCxn id="28" idx="0"/>
          </p:cNvCxnSpPr>
          <p:nvPr/>
        </p:nvCxnSpPr>
        <p:spPr>
          <a:xfrm flipH="1">
            <a:off x="2706818" y="2295550"/>
            <a:ext cx="942531" cy="73269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カギ線コネクタ 168"/>
          <p:cNvCxnSpPr>
            <a:stCxn id="187" idx="2"/>
            <a:endCxn id="26" idx="0"/>
          </p:cNvCxnSpPr>
          <p:nvPr/>
        </p:nvCxnSpPr>
        <p:spPr>
          <a:xfrm flipH="1">
            <a:off x="1770714" y="2295550"/>
            <a:ext cx="1878635" cy="73269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カギ線コネクタ 168"/>
          <p:cNvCxnSpPr>
            <a:stCxn id="187" idx="2"/>
            <a:endCxn id="18" idx="0"/>
          </p:cNvCxnSpPr>
          <p:nvPr/>
        </p:nvCxnSpPr>
        <p:spPr>
          <a:xfrm flipH="1">
            <a:off x="848978" y="2295550"/>
            <a:ext cx="2800371" cy="73269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カギ線コネクタ 168"/>
          <p:cNvCxnSpPr>
            <a:stCxn id="187" idx="2"/>
            <a:endCxn id="30" idx="0"/>
          </p:cNvCxnSpPr>
          <p:nvPr/>
        </p:nvCxnSpPr>
        <p:spPr>
          <a:xfrm flipH="1">
            <a:off x="3641476" y="2295550"/>
            <a:ext cx="7873" cy="73269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カギ線コネクタ 168"/>
          <p:cNvCxnSpPr>
            <a:stCxn id="189" idx="2"/>
            <a:endCxn id="44" idx="0"/>
          </p:cNvCxnSpPr>
          <p:nvPr/>
        </p:nvCxnSpPr>
        <p:spPr>
          <a:xfrm>
            <a:off x="8307282" y="2368398"/>
            <a:ext cx="914180" cy="640003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4" name="カギ線コネクタ 168"/>
          <p:cNvCxnSpPr>
            <a:stCxn id="190" idx="2"/>
            <a:endCxn id="187" idx="0"/>
          </p:cNvCxnSpPr>
          <p:nvPr/>
        </p:nvCxnSpPr>
        <p:spPr>
          <a:xfrm flipH="1">
            <a:off x="3649349" y="1060996"/>
            <a:ext cx="3144" cy="571344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カギ線コネクタ 168"/>
          <p:cNvCxnSpPr>
            <a:stCxn id="191" idx="2"/>
            <a:endCxn id="189" idx="0"/>
          </p:cNvCxnSpPr>
          <p:nvPr/>
        </p:nvCxnSpPr>
        <p:spPr>
          <a:xfrm flipH="1">
            <a:off x="8307282" y="1065185"/>
            <a:ext cx="1454557" cy="640003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カギ線コネクタ 168"/>
          <p:cNvCxnSpPr>
            <a:stCxn id="191" idx="2"/>
            <a:endCxn id="188" idx="0"/>
          </p:cNvCxnSpPr>
          <p:nvPr/>
        </p:nvCxnSpPr>
        <p:spPr>
          <a:xfrm>
            <a:off x="9761839" y="1065185"/>
            <a:ext cx="1053781" cy="621513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1" name="正方形/長方形 410"/>
          <p:cNvSpPr/>
          <p:nvPr/>
        </p:nvSpPr>
        <p:spPr bwMode="gray">
          <a:xfrm>
            <a:off x="11638076" y="3000399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366" name="正方形/長方形 365"/>
          <p:cNvSpPr/>
          <p:nvPr/>
        </p:nvSpPr>
        <p:spPr bwMode="gray">
          <a:xfrm>
            <a:off x="9738345" y="3000398"/>
            <a:ext cx="795548" cy="849024"/>
          </a:xfrm>
          <a:prstGeom prst="rect">
            <a:avLst/>
          </a:prstGeom>
          <a:solidFill>
            <a:srgbClr val="B1B1AC"/>
          </a:solidFill>
          <a:ln>
            <a:solidFill>
              <a:srgbClr val="57564F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18000" tIns="18000" rIns="18000" bIns="18000" rtlCol="0" anchor="ctr"/>
          <a:lstStyle/>
          <a:p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grpSp>
        <p:nvGrpSpPr>
          <p:cNvPr id="412" name="グループ化 411"/>
          <p:cNvGrpSpPr/>
          <p:nvPr/>
        </p:nvGrpSpPr>
        <p:grpSpPr>
          <a:xfrm>
            <a:off x="10028634" y="5030766"/>
            <a:ext cx="215452" cy="4392488"/>
            <a:chOff x="1481068" y="3357357"/>
            <a:chExt cx="215452" cy="4392488"/>
          </a:xfrm>
        </p:grpSpPr>
        <p:sp>
          <p:nvSpPr>
            <p:cNvPr id="413" name="正方形/長方形 412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414" name="正方形/長方形 413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415" name="カギ線コネクタ 414"/>
          <p:cNvCxnSpPr>
            <a:stCxn id="366" idx="2"/>
            <a:endCxn id="414" idx="0"/>
          </p:cNvCxnSpPr>
          <p:nvPr/>
        </p:nvCxnSpPr>
        <p:spPr>
          <a:xfrm rot="16200000" flipH="1">
            <a:off x="9545567" y="4439973"/>
            <a:ext cx="1181344" cy="24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8" name="グループ化 417"/>
          <p:cNvGrpSpPr/>
          <p:nvPr/>
        </p:nvGrpSpPr>
        <p:grpSpPr>
          <a:xfrm>
            <a:off x="11627535" y="5030767"/>
            <a:ext cx="215452" cy="4392488"/>
            <a:chOff x="1481068" y="3357357"/>
            <a:chExt cx="215452" cy="4392488"/>
          </a:xfrm>
        </p:grpSpPr>
        <p:sp>
          <p:nvSpPr>
            <p:cNvPr id="419" name="正方形/長方形 418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kumimoji="1" lang="ja-JP" altLang="en-US" sz="1200" dirty="0"/>
            </a:p>
          </p:txBody>
        </p:sp>
        <p:sp>
          <p:nvSpPr>
            <p:cNvPr id="420" name="正方形/長方形 419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421" name="グループ化 420"/>
          <p:cNvGrpSpPr/>
          <p:nvPr/>
        </p:nvGrpSpPr>
        <p:grpSpPr>
          <a:xfrm>
            <a:off x="11934895" y="5030767"/>
            <a:ext cx="215452" cy="4392488"/>
            <a:chOff x="1481068" y="3357357"/>
            <a:chExt cx="215452" cy="4392488"/>
          </a:xfrm>
        </p:grpSpPr>
        <p:sp>
          <p:nvSpPr>
            <p:cNvPr id="422" name="正方形/長方形 421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423" name="正方形/長方形 422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grpSp>
        <p:nvGrpSpPr>
          <p:cNvPr id="424" name="グループ化 423"/>
          <p:cNvGrpSpPr/>
          <p:nvPr/>
        </p:nvGrpSpPr>
        <p:grpSpPr>
          <a:xfrm>
            <a:off x="12252673" y="5030767"/>
            <a:ext cx="215452" cy="4392488"/>
            <a:chOff x="1481068" y="3357357"/>
            <a:chExt cx="215452" cy="4392488"/>
          </a:xfrm>
        </p:grpSpPr>
        <p:sp>
          <p:nvSpPr>
            <p:cNvPr id="425" name="正方形/長方形 424"/>
            <p:cNvSpPr/>
            <p:nvPr/>
          </p:nvSpPr>
          <p:spPr>
            <a:xfrm>
              <a:off x="1481068" y="3580479"/>
              <a:ext cx="215452" cy="4169366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wrap="none" rtlCol="0" anchor="ctr"/>
            <a:lstStyle/>
            <a:p>
              <a:endParaRPr lang="ja-JP" altLang="en-US" sz="1200" dirty="0"/>
            </a:p>
          </p:txBody>
        </p:sp>
        <p:sp>
          <p:nvSpPr>
            <p:cNvPr id="426" name="正方形/長方形 425"/>
            <p:cNvSpPr/>
            <p:nvPr/>
          </p:nvSpPr>
          <p:spPr>
            <a:xfrm>
              <a:off x="1481068" y="3357357"/>
              <a:ext cx="215452" cy="22312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0" tIns="0" rIns="0" bIns="0" rtlCol="0" anchor="ctr"/>
            <a:lstStyle/>
            <a:p>
              <a:endParaRPr kumimoji="1" lang="ja-JP" altLang="en-US" sz="1100" dirty="0"/>
            </a:p>
          </p:txBody>
        </p:sp>
      </p:grpSp>
      <p:cxnSp>
        <p:nvCxnSpPr>
          <p:cNvPr id="427" name="カギ線コネクタ 426"/>
          <p:cNvCxnSpPr>
            <a:stCxn id="411" idx="2"/>
            <a:endCxn id="420" idx="0"/>
          </p:cNvCxnSpPr>
          <p:nvPr/>
        </p:nvCxnSpPr>
        <p:spPr>
          <a:xfrm rot="5400000">
            <a:off x="11294884" y="4289801"/>
            <a:ext cx="1181344" cy="300589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0" name="カギ線コネクタ 429"/>
          <p:cNvCxnSpPr>
            <a:stCxn id="411" idx="2"/>
            <a:endCxn id="423" idx="0"/>
          </p:cNvCxnSpPr>
          <p:nvPr/>
        </p:nvCxnSpPr>
        <p:spPr>
          <a:xfrm rot="16200000" flipH="1">
            <a:off x="11448563" y="4436709"/>
            <a:ext cx="1181344" cy="677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2" name="カギ線コネクタ 431"/>
          <p:cNvCxnSpPr>
            <a:stCxn id="411" idx="2"/>
            <a:endCxn id="426" idx="0"/>
          </p:cNvCxnSpPr>
          <p:nvPr/>
        </p:nvCxnSpPr>
        <p:spPr>
          <a:xfrm rot="16200000" flipH="1">
            <a:off x="11607452" y="4277820"/>
            <a:ext cx="1181344" cy="324549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7" name="カギ線コネクタ 168"/>
          <p:cNvCxnSpPr>
            <a:stCxn id="188" idx="2"/>
            <a:endCxn id="366" idx="0"/>
          </p:cNvCxnSpPr>
          <p:nvPr/>
        </p:nvCxnSpPr>
        <p:spPr>
          <a:xfrm flipH="1">
            <a:off x="10136119" y="2349908"/>
            <a:ext cx="679501" cy="650490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0" name="カギ線コネクタ 168"/>
          <p:cNvCxnSpPr>
            <a:stCxn id="188" idx="2"/>
            <a:endCxn id="411" idx="0"/>
          </p:cNvCxnSpPr>
          <p:nvPr/>
        </p:nvCxnSpPr>
        <p:spPr>
          <a:xfrm>
            <a:off x="10815620" y="2349908"/>
            <a:ext cx="1220230" cy="650491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8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A3 297x420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目標施策体系図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2018-03-15T08:04:57Z</dcterms:created>
  <dcterms:modified xsi:type="dcterms:W3CDTF">2018-03-15T08:05:16Z</dcterms:modified>
</cp:coreProperties>
</file>