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147483184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153A"/>
    <a:srgbClr val="016F96"/>
    <a:srgbClr val="0064C8"/>
    <a:srgbClr val="C8E6E6"/>
    <a:srgbClr val="99D6EC"/>
    <a:srgbClr val="FFBE3C"/>
    <a:srgbClr val="E1BE3C"/>
    <a:srgbClr val="A0C84D"/>
    <a:srgbClr val="B197D3"/>
    <a:srgbClr val="002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672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extLst>
    <p:ext uri="{56416CCD-93CA-4268-BC5B-53C4BB910035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D35E722-DCEB-4B9B-850A-0990A504E4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b="0" i="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アイコン&#10;&#10;低い精度で自動的に生成された説明">
            <a:extLst>
              <a:ext uri="{FF2B5EF4-FFF2-40B4-BE49-F238E27FC236}">
                <a16:creationId xmlns:a16="http://schemas.microsoft.com/office/drawing/2014/main" id="{FC794AD5-6155-63B8-738F-1B694503F7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151"/>
          <a:stretch/>
        </p:blipFill>
        <p:spPr>
          <a:xfrm>
            <a:off x="1413164" y="0"/>
            <a:ext cx="10787026" cy="197842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ctr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ja-JP" altLang="en-US" dirty="0"/>
              <a:t>スライドタイトル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56094" y="5024337"/>
            <a:ext cx="11305845" cy="49244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30000"/>
              </a:lnSpc>
              <a:buNone/>
              <a:defRPr lang="ja-JP" altLang="en-US" sz="16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  <a:lvl6pPr>
              <a:defRPr sz="1600">
                <a:latin typeface="+mj-ea"/>
                <a:ea typeface="+mj-ea"/>
              </a:defRPr>
            </a:lvl6pPr>
            <a:lvl7pPr>
              <a:defRPr sz="1600">
                <a:latin typeface="+mn-ea"/>
                <a:ea typeface="+mn-ea"/>
              </a:defRPr>
            </a:lvl7pPr>
            <a:lvl8pPr>
              <a:defRPr sz="1600">
                <a:latin typeface="+mj-ea"/>
                <a:ea typeface="+mj-ea"/>
              </a:defRPr>
            </a:lvl8pPr>
            <a:lvl9pPr>
              <a:defRPr sz="1600">
                <a:latin typeface="+mn-ea"/>
                <a:ea typeface="+mn-ea"/>
              </a:defRPr>
            </a:lvl9pPr>
          </a:lstStyle>
          <a:p>
            <a:pPr marL="0" marR="0" lvl="0" indent="0" algn="ct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ja-JP" dirty="0"/>
              <a:t>20XX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</a:t>
            </a:r>
            <a:br>
              <a:rPr kumimoji="1" lang="en-US" altLang="ja-JP" dirty="0"/>
            </a:br>
            <a:r>
              <a:rPr lang="en-US" altLang="zh-TW" dirty="0"/>
              <a:t>XXXX</a:t>
            </a:r>
            <a:r>
              <a:rPr lang="zh-TW" altLang="en-US" dirty="0"/>
              <a:t>部局 </a:t>
            </a:r>
            <a:r>
              <a:rPr lang="en-US" altLang="zh-TW" dirty="0"/>
              <a:t>XXXX</a:t>
            </a:r>
            <a:r>
              <a:rPr lang="zh-TW" altLang="en-US" dirty="0"/>
              <a:t>課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12D356F-4C2F-28EC-F402-2C41058E84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61" y="174348"/>
            <a:ext cx="1995378" cy="792480"/>
          </a:xfrm>
          <a:prstGeom prst="rect">
            <a:avLst/>
          </a:prstGeom>
        </p:spPr>
      </p:pic>
      <p:pic>
        <p:nvPicPr>
          <p:cNvPr id="4" name="図 3" descr="アイコン&#10;&#10;低い精度で自動的に生成された説明">
            <a:extLst>
              <a:ext uri="{FF2B5EF4-FFF2-40B4-BE49-F238E27FC236}">
                <a16:creationId xmlns:a16="http://schemas.microsoft.com/office/drawing/2014/main" id="{16991417-B160-3E3B-5F4C-35DA0F175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66"/>
          <a:stretch/>
        </p:blipFill>
        <p:spPr>
          <a:xfrm>
            <a:off x="-8190" y="4164576"/>
            <a:ext cx="10507165" cy="2704407"/>
          </a:xfrm>
          <a:prstGeom prst="rect">
            <a:avLst/>
          </a:prstGeom>
        </p:spPr>
      </p:pic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BBCC16C2-9372-B05B-2EBA-2F71B019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1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3" y="366716"/>
            <a:ext cx="11305846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目次</a:t>
            </a:r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参考</a:t>
            </a:r>
            <a:r>
              <a:rPr kumimoji="1" lang="en-US" altLang="ja-JP"/>
              <a:t>/</a:t>
            </a:r>
            <a:r>
              <a:rPr kumimoji="1" lang="ja-JP" altLang="en-US"/>
              <a:t>引用文献等：</a:t>
            </a:r>
            <a:r>
              <a:rPr kumimoji="1" lang="en-US" altLang="ja-JP"/>
              <a:t>8pt</a:t>
            </a:r>
          </a:p>
        </p:txBody>
      </p:sp>
      <p:sp>
        <p:nvSpPr>
          <p:cNvPr id="3" name="テキスト プレースホルダー 8">
            <a:extLst>
              <a:ext uri="{FF2B5EF4-FFF2-40B4-BE49-F238E27FC236}">
                <a16:creationId xmlns:a16="http://schemas.microsoft.com/office/drawing/2014/main" id="{3EE3E01E-3F79-A45A-7179-85544275E8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3072" y="1138194"/>
            <a:ext cx="7330149" cy="2360234"/>
          </a:xfrm>
        </p:spPr>
        <p:txBody>
          <a:bodyPr/>
          <a:lstStyle>
            <a:lvl1pPr marL="342908" indent="-342908">
              <a:lnSpc>
                <a:spcPct val="130000"/>
              </a:lnSpc>
              <a:buClr>
                <a:schemeClr val="tx1"/>
              </a:buClr>
              <a:buFont typeface="+mj-lt"/>
              <a:buAutoNum type="arabicPeriod"/>
              <a:defRPr sz="1600" b="0" i="0">
                <a:latin typeface="+mn-ea"/>
                <a:ea typeface="+mn-ea"/>
              </a:defRPr>
            </a:lvl1pPr>
            <a:lvl4pPr>
              <a:defRPr sz="1600">
                <a:latin typeface="+mn-ea"/>
                <a:ea typeface="+mn-ea"/>
              </a:defRPr>
            </a:lvl4pPr>
            <a:lvl5pPr>
              <a:defRPr sz="1600">
                <a:latin typeface="+mn-ea"/>
                <a:ea typeface="+mn-ea"/>
              </a:defRPr>
            </a:lvl5pPr>
            <a:lvl6pPr>
              <a:defRPr sz="1600">
                <a:latin typeface="+mn-ea"/>
                <a:ea typeface="+mn-ea"/>
              </a:defRPr>
            </a:lvl6pPr>
          </a:lstStyle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01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02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03</a:t>
            </a:r>
          </a:p>
          <a:p>
            <a:pPr lvl="0"/>
            <a:r>
              <a:rPr kumimoji="1" lang="ja-JP" altLang="en-US" dirty="0"/>
              <a:t>セクション</a:t>
            </a:r>
            <a:r>
              <a:rPr kumimoji="1" lang="en-US" altLang="ja-JP" dirty="0"/>
              <a:t> 04</a:t>
            </a:r>
          </a:p>
          <a:p>
            <a:pPr marL="342908" marR="0" lvl="0" indent="-342908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セクション</a:t>
            </a:r>
            <a:r>
              <a:rPr kumimoji="1" lang="en-US" altLang="ja-JP" dirty="0"/>
              <a:t> 05</a:t>
            </a:r>
          </a:p>
        </p:txBody>
      </p:sp>
      <p:sp>
        <p:nvSpPr>
          <p:cNvPr id="4" name="テキスト プレースホルダー 8">
            <a:extLst>
              <a:ext uri="{FF2B5EF4-FFF2-40B4-BE49-F238E27FC236}">
                <a16:creationId xmlns:a16="http://schemas.microsoft.com/office/drawing/2014/main" id="{66F75DC8-7F8B-DE8F-5A34-63C830C27B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73220" y="1138194"/>
            <a:ext cx="2550466" cy="2360234"/>
          </a:xfrm>
        </p:spPr>
        <p:txBody>
          <a:bodyPr/>
          <a:lstStyle>
            <a:lvl1pPr marL="0" indent="0" algn="r">
              <a:lnSpc>
                <a:spcPct val="130000"/>
              </a:lnSpc>
              <a:buFont typeface="+mj-lt"/>
              <a:buNone/>
              <a:defRPr sz="1600" b="0" i="0">
                <a:latin typeface="+mj-ea"/>
                <a:ea typeface="+mj-ea"/>
              </a:defRPr>
            </a:lvl1pPr>
            <a:lvl4pPr>
              <a:defRPr sz="1600">
                <a:latin typeface="+mj-ea"/>
                <a:ea typeface="+mj-ea"/>
              </a:defRPr>
            </a:lvl4pPr>
            <a:lvl5pPr>
              <a:defRPr sz="1600">
                <a:latin typeface="+mj-ea"/>
                <a:ea typeface="+mj-ea"/>
              </a:defRPr>
            </a:lvl5pPr>
            <a:lvl6pPr>
              <a:defRPr>
                <a:latin typeface="+mj-ea"/>
                <a:ea typeface="+mj-ea"/>
              </a:defRPr>
            </a:lvl6pPr>
            <a:lvl7pPr>
              <a:defRPr>
                <a:latin typeface="+mj-ea"/>
                <a:ea typeface="+mj-ea"/>
              </a:defRPr>
            </a:lvl7pPr>
          </a:lstStyle>
          <a:p>
            <a:pPr mar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  <a:endParaRPr lang="ja-JP" altLang="en-US"/>
          </a:p>
          <a:p>
            <a:pPr marL="0" lvl="0" indent="0" algn="r">
              <a:buNone/>
            </a:pPr>
            <a:r>
              <a:rPr lang="en-US" altLang="ja-JP"/>
              <a:t>------- 001</a:t>
            </a:r>
          </a:p>
          <a:p>
            <a:pPr marL="0" indent="0" algn="r">
              <a:buNone/>
            </a:pPr>
            <a:r>
              <a:rPr lang="en-US" altLang="ja-JP"/>
              <a:t>------- 001</a:t>
            </a:r>
          </a:p>
          <a:p>
            <a:pPr marL="0" marR="0" lvl="0" indent="0" algn="r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+mj-lt"/>
              <a:buNone/>
              <a:tabLst/>
              <a:defRPr/>
            </a:pPr>
            <a:r>
              <a:rPr lang="en-US" altLang="ja-JP"/>
              <a:t>------- 001</a:t>
            </a:r>
          </a:p>
        </p:txBody>
      </p:sp>
      <p:pic>
        <p:nvPicPr>
          <p:cNvPr id="5" name="図 4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DB3F85C5-509B-257D-8B3C-FC178DFD663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507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939" userDrawn="1">
          <p15:clr>
            <a:srgbClr val="FBAE40"/>
          </p15:clr>
        </p15:guide>
        <p15:guide id="3" pos="3301" userDrawn="1">
          <p15:clr>
            <a:srgbClr val="FBAE40"/>
          </p15:clr>
        </p15:guide>
        <p15:guide id="4" pos="3120" userDrawn="1">
          <p15:clr>
            <a:srgbClr val="FBAE40"/>
          </p15:clr>
        </p15:guide>
        <p15:guide id="5" pos="1646" userDrawn="1">
          <p15:clr>
            <a:srgbClr val="FBAE40"/>
          </p15:clr>
        </p15:guide>
        <p15:guide id="6" pos="1510" userDrawn="1">
          <p15:clr>
            <a:srgbClr val="FBAE40"/>
          </p15:clr>
        </p15:guide>
        <p15:guide id="7" pos="217" userDrawn="1">
          <p15:clr>
            <a:srgbClr val="FBAE40"/>
          </p15:clr>
        </p15:guide>
        <p15:guide id="8" pos="4594" userDrawn="1">
          <p15:clr>
            <a:srgbClr val="FBAE40"/>
          </p15:clr>
        </p15:guide>
        <p15:guide id="9" pos="4730" userDrawn="1">
          <p15:clr>
            <a:srgbClr val="FBAE40"/>
          </p15:clr>
        </p15:guide>
        <p15:guide id="10" pos="6023" userDrawn="1">
          <p15:clr>
            <a:srgbClr val="FBAE40"/>
          </p15:clr>
        </p15:guide>
        <p15:guide id="12" orient="horz" pos="4088" userDrawn="1">
          <p15:clr>
            <a:srgbClr val="FBAE40"/>
          </p15:clr>
        </p15:guide>
        <p15:guide id="13" orient="horz" pos="3861" userDrawn="1">
          <p15:clr>
            <a:srgbClr val="FBAE40"/>
          </p15:clr>
        </p15:guide>
        <p15:guide id="14" orient="horz" pos="595" userDrawn="1">
          <p15:clr>
            <a:srgbClr val="FBAE40"/>
          </p15:clr>
        </p15:guide>
        <p15:guide id="15" orient="horz" pos="709" userDrawn="1">
          <p15:clr>
            <a:srgbClr val="FBAE40"/>
          </p15:clr>
        </p15:guide>
        <p15:guide id="16" orient="horz" pos="1366" userDrawn="1">
          <p15:clr>
            <a:srgbClr val="FBAE40"/>
          </p15:clr>
        </p15:guide>
        <p15:guide id="17" orient="horz" pos="2614" userDrawn="1">
          <p15:clr>
            <a:srgbClr val="FBAE40"/>
          </p15:clr>
        </p15:guide>
        <p15:guide id="18" orient="horz" pos="1480" userDrawn="1">
          <p15:clr>
            <a:srgbClr val="FBAE40"/>
          </p15:clr>
        </p15:guide>
        <p15:guide id="19" orient="horz" pos="27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図形&#10;&#10;低い精度で自動的に生成された説明">
            <a:extLst>
              <a:ext uri="{FF2B5EF4-FFF2-40B4-BE49-F238E27FC236}">
                <a16:creationId xmlns:a16="http://schemas.microsoft.com/office/drawing/2014/main" id="{F10D23A2-2E8E-9DA5-6CF5-DDC0A8455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24" y="0"/>
            <a:ext cx="10870276" cy="6858000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16547944-49EF-1EFF-32E6-905A8579D2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076" y="3082756"/>
            <a:ext cx="11305846" cy="93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0" rIns="0" bIns="72000">
            <a:spAutoFit/>
          </a:bodyPr>
          <a:lstStyle>
            <a:lvl1pPr algn="l">
              <a:lnSpc>
                <a:spcPct val="130000"/>
              </a:lnSpc>
              <a:defRPr lang="ja-JP" altLang="en-US" sz="4000" b="1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/>
            <a:r>
              <a:rPr kumimoji="1" lang="en-US" altLang="ja-JP" dirty="0"/>
              <a:t>01. </a:t>
            </a:r>
            <a:r>
              <a:rPr kumimoji="1" lang="ja-JP" altLang="en-US" dirty="0"/>
              <a:t>セクション名</a:t>
            </a:r>
          </a:p>
        </p:txBody>
      </p:sp>
      <p:sp>
        <p:nvSpPr>
          <p:cNvPr id="4" name="スライド番号プレースホルダー 4">
            <a:extLst>
              <a:ext uri="{FF2B5EF4-FFF2-40B4-BE49-F238E27FC236}">
                <a16:creationId xmlns:a16="http://schemas.microsoft.com/office/drawing/2014/main" id="{DD9E6EA3-3310-5612-2D80-6F218C2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4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スライドタイトル：</a:t>
            </a:r>
            <a:r>
              <a:rPr kumimoji="1" lang="en-US" altLang="ja-JP"/>
              <a:t>13</a:t>
            </a:r>
            <a:r>
              <a:rPr kumimoji="1" lang="ja-JP" altLang="en-US"/>
              <a:t>字以内 </a:t>
            </a:r>
            <a:r>
              <a:rPr kumimoji="1" lang="en-US" altLang="ja-JP"/>
              <a:t>32pt</a:t>
            </a:r>
            <a:endParaRPr kumimoji="1" lang="ja-JP" altLang="en-US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sp>
        <p:nvSpPr>
          <p:cNvPr id="52" name="テキスト プレースホルダー 11">
            <a:extLst>
              <a:ext uri="{FF2B5EF4-FFF2-40B4-BE49-F238E27FC236}">
                <a16:creationId xmlns:a16="http://schemas.microsoft.com/office/drawing/2014/main" id="{24C0F4B5-3232-8664-604F-8CF3AE3D63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3070" y="1138195"/>
            <a:ext cx="11305846" cy="667839"/>
          </a:xfrm>
          <a:solidFill>
            <a:srgbClr val="F3F6F6"/>
          </a:solidFill>
          <a:ln>
            <a:noFill/>
          </a:ln>
        </p:spPr>
        <p:txBody>
          <a:bodyPr vert="horz" wrap="square" lIns="216000" tIns="144000" rIns="216000" bIns="144000" rtlCol="0" anchor="t" anchorCtr="0">
            <a:spAutoFit/>
          </a:bodyPr>
          <a:lstStyle>
            <a:lvl1pPr marL="285757" indent="-285757">
              <a:lnSpc>
                <a:spcPct val="130000"/>
              </a:lnSpc>
              <a:buClr>
                <a:schemeClr val="tx1"/>
              </a:buClr>
              <a:buSzPct val="100000"/>
              <a:buFont typeface="メイリオ" panose="020B0604030504040204" pitchFamily="50" charset="-128"/>
              <a:buChar char="•"/>
              <a:defRPr lang="ja-JP" altLang="en-US" sz="2000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257181" lvl="0" indent="-25718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/>
              <a:t>キーメッセージ：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行以内（約</a:t>
            </a:r>
            <a:r>
              <a:rPr kumimoji="1" lang="en-US" altLang="ja-JP" dirty="0"/>
              <a:t>35</a:t>
            </a:r>
            <a:r>
              <a:rPr kumimoji="1" lang="ja-JP" altLang="en-US" dirty="0"/>
              <a:t>字）３ポツまで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行間はいじらない</a:t>
            </a:r>
            <a:endParaRPr kumimoji="1"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E5CEE60-90F4-9775-0CB9-B864463E97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3017" y="3290112"/>
            <a:ext cx="5316922" cy="293721"/>
          </a:xfrm>
        </p:spPr>
        <p:txBody>
          <a:bodyPr lIns="72000" tIns="72000" rIns="72000" bIns="36000"/>
          <a:lstStyle>
            <a:lvl1pPr marL="0" indent="0">
              <a:buFont typeface="Arial" panose="020B0604020202020204" pitchFamily="34" charset="0"/>
              <a:buNone/>
              <a:defRPr sz="1200"/>
            </a:lvl1pPr>
            <a:lvl2pPr marL="344497" indent="0">
              <a:buNone/>
              <a:defRPr sz="1200"/>
            </a:lvl2pPr>
            <a:lvl3pPr marL="668354" indent="0">
              <a:buNone/>
              <a:defRPr sz="1200"/>
            </a:lvl3pPr>
            <a:lvl4pPr marL="936648" indent="0">
              <a:buNone/>
              <a:defRPr sz="1200"/>
            </a:lvl4pPr>
            <a:lvl5pPr marL="1298607" indent="0" algn="l">
              <a:buNone/>
              <a:defRPr sz="1200"/>
            </a:lvl5pPr>
          </a:lstStyle>
          <a:p>
            <a:pPr marL="171455" marR="0" lvl="0" indent="-171455" algn="l" defTabSz="91442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12pt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endParaRPr kumimoji="1" lang="ja-JP" altLang="en-US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E59F7C88-40C4-3D1C-3928-583676EC17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71138" y="3290112"/>
            <a:ext cx="5316416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None/>
              <a:defRPr lang="ja-JP" altLang="en-US" sz="1200" smtClean="0"/>
            </a:lvl1pPr>
            <a:lvl2pPr>
              <a:defRPr lang="ja-JP" altLang="en-US" sz="1200" smtClean="0"/>
            </a:lvl2pPr>
            <a:lvl3pPr>
              <a:defRPr lang="ja-JP" altLang="en-US" sz="1200" smtClean="0"/>
            </a:lvl3pPr>
            <a:lvl4pPr>
              <a:defRPr lang="ja-JP" altLang="en-US" sz="1200" smtClean="0"/>
            </a:lvl4pPr>
            <a:lvl5pPr>
              <a:defRPr lang="ja-JP" altLang="en-US" sz="1200"/>
            </a:lvl5pPr>
          </a:lstStyle>
          <a:p>
            <a:pPr marL="342908" marR="0" lvl="0" indent="-342908" fontAlgn="auto">
              <a:lnSpc>
                <a:spcPct val="100000"/>
              </a:lnSpc>
              <a:buSzTx/>
              <a:tabLst/>
            </a:pPr>
            <a:r>
              <a:rPr kumimoji="1" lang="ja-JP" altLang="en-US"/>
              <a:t>本文：</a:t>
            </a:r>
            <a:r>
              <a:rPr kumimoji="1" lang="en-US" altLang="ja-JP"/>
              <a:t>40</a:t>
            </a:r>
            <a:r>
              <a:rPr kumimoji="1" lang="ja-JP" altLang="en-US"/>
              <a:t>字以内 </a:t>
            </a:r>
            <a:r>
              <a:rPr kumimoji="1" lang="en-US" altLang="ja-JP"/>
              <a:t>12pt /</a:t>
            </a:r>
            <a:r>
              <a:rPr kumimoji="1" lang="ja-JP" altLang="en-US"/>
              <a:t>プレゼン用 </a:t>
            </a:r>
            <a:r>
              <a:rPr kumimoji="1" lang="en-US" altLang="ja-JP"/>
              <a:t>16pt</a:t>
            </a:r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E10F42EE-E182-F73B-ED47-4B1995A4EC2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3017" y="2712318"/>
            <a:ext cx="5316922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dirty="0" smtClean="0">
                <a:solidFill>
                  <a:schemeClr val="bg1"/>
                </a:solidFill>
              </a:defRPr>
            </a:lvl1pPr>
            <a:lvl2pPr>
              <a:defRPr lang="ja-JP" altLang="en-US" dirty="0" smtClean="0">
                <a:solidFill>
                  <a:schemeClr val="bg1"/>
                </a:solidFill>
              </a:defRPr>
            </a:lvl2pPr>
            <a:lvl3pPr>
              <a:defRPr lang="ja-JP" altLang="en-US" dirty="0" smtClean="0">
                <a:solidFill>
                  <a:schemeClr val="bg1"/>
                </a:solidFill>
              </a:defRPr>
            </a:lvl3pPr>
            <a:lvl4pPr>
              <a:defRPr lang="ja-JP" altLang="en-US" dirty="0" smtClean="0">
                <a:solidFill>
                  <a:schemeClr val="bg1"/>
                </a:solidFill>
              </a:defRPr>
            </a:lvl4pPr>
            <a:lvl5pPr>
              <a:defRPr lang="ja-JP" altLang="en-US" dirty="0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F051B484-ADEC-D7B0-A0E2-ADD29C85895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470178" y="2707268"/>
            <a:ext cx="5317376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fontAlgn="auto">
              <a:lnSpc>
                <a:spcPct val="130000"/>
              </a:lnSpc>
              <a:buSzTx/>
              <a:tabLst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endParaRPr kumimoji="1" lang="ja-JP" altLang="en-US" dirty="0"/>
          </a:p>
        </p:txBody>
      </p:sp>
      <p:pic>
        <p:nvPicPr>
          <p:cNvPr id="3" name="図 2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5C792116-0207-2182-A1A5-BB2256A7353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3739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68" userDrawn="1">
          <p15:clr>
            <a:srgbClr val="FBAE40"/>
          </p15:clr>
        </p15:guide>
        <p15:guide id="10" pos="7412" userDrawn="1">
          <p15:clr>
            <a:srgbClr val="FBAE40"/>
          </p15:clr>
        </p15:guide>
        <p15:guide id="13" orient="horz" pos="4065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Basic（essay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145B5D5-4B5E-6D2D-BAD5-72DE5A197CE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6775" y="3378480"/>
            <a:ext cx="11305845" cy="293721"/>
          </a:xfrm>
          <a:noFill/>
        </p:spPr>
        <p:txBody>
          <a:bodyPr vert="horz" wrap="square" lIns="72000" tIns="72000" rIns="72000" bIns="36000" rtlCol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ja-JP" altLang="en-US" sz="1200" b="1" smtClean="0">
                <a:latin typeface="+mn-ea"/>
                <a:ea typeface="+mn-ea"/>
              </a:defRPr>
            </a:lvl1pPr>
            <a:lvl2pPr>
              <a:defRPr lang="ja-JP" altLang="en-US" sz="1200" smtClean="0">
                <a:latin typeface="+mn-ea"/>
                <a:ea typeface="+mn-ea"/>
              </a:defRPr>
            </a:lvl2pPr>
            <a:lvl3pPr>
              <a:defRPr lang="ja-JP" altLang="en-US" sz="1200" smtClean="0">
                <a:latin typeface="+mn-ea"/>
                <a:ea typeface="+mn-ea"/>
              </a:defRPr>
            </a:lvl3pPr>
            <a:lvl4pPr>
              <a:defRPr lang="ja-JP" altLang="en-US" sz="1200" smtClean="0">
                <a:latin typeface="+mn-ea"/>
                <a:ea typeface="+mn-ea"/>
              </a:defRPr>
            </a:lvl4pPr>
            <a:lvl5pPr>
              <a:defRPr lang="ja-JP" altLang="en-US"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強調箇所は太字</a:t>
            </a:r>
            <a:endParaRPr kumimoji="1" lang="en-US" altLang="ja-JP" dirty="0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7C26272D-E711-7BDA-C6B1-F6E5FC5BB9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7662" y="1808201"/>
            <a:ext cx="11304954" cy="1452591"/>
          </a:xfrm>
          <a:noFill/>
        </p:spPr>
        <p:txBody>
          <a:bodyPr vert="horz" wrap="square" lIns="72000" tIns="72000" rIns="72000" bIns="36000" rtlCol="0">
            <a:noAutofit/>
          </a:bodyPr>
          <a:lstStyle>
            <a:lvl1pPr marL="0" indent="0">
              <a:buNone/>
              <a:defRPr lang="ja-JP" altLang="en-US" sz="1600" dirty="0" smtClean="0">
                <a:latin typeface="+mj-ea"/>
                <a:ea typeface="+mj-ea"/>
              </a:defRPr>
            </a:lvl1pPr>
            <a:lvl2pPr>
              <a:defRPr lang="ja-JP" altLang="en-US" sz="1200" dirty="0" smtClean="0">
                <a:latin typeface="+mj-ea"/>
                <a:ea typeface="+mj-ea"/>
              </a:defRPr>
            </a:lvl2pPr>
            <a:lvl3pPr>
              <a:defRPr lang="ja-JP" altLang="en-US" sz="1200" dirty="0" smtClean="0">
                <a:latin typeface="+mj-ea"/>
                <a:ea typeface="+mj-ea"/>
              </a:defRPr>
            </a:lvl3pPr>
            <a:lvl4pPr>
              <a:defRPr lang="ja-JP" altLang="en-US" sz="1200" dirty="0" smtClean="0">
                <a:latin typeface="+mj-ea"/>
                <a:ea typeface="+mj-ea"/>
              </a:defRPr>
            </a:lvl4pPr>
            <a:lvl5pPr>
              <a:defRPr lang="ja-JP" altLang="en-US" sz="1200" dirty="0">
                <a:latin typeface="+mj-ea"/>
                <a:ea typeface="+mj-ea"/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本文：</a:t>
            </a:r>
            <a:r>
              <a:rPr kumimoji="1" lang="en-US" altLang="ja-JP" dirty="0"/>
              <a:t>40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16pt</a:t>
            </a:r>
            <a:r>
              <a:rPr kumimoji="1" lang="ja-JP" altLang="en-US" dirty="0"/>
              <a:t>　詳細はこの大きさで記載　</a:t>
            </a:r>
            <a:endParaRPr kumimoji="1" lang="en-US" altLang="ja-JP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4F52397-F9BC-CBFD-BF51-54DD7A02B4D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666" y="1160415"/>
            <a:ext cx="5318369" cy="558784"/>
          </a:xfr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>
              <a:buNone/>
              <a:defRPr lang="ja-JP" altLang="en-US" b="1" smtClean="0">
                <a:solidFill>
                  <a:schemeClr val="bg1"/>
                </a:solidFill>
              </a:defRPr>
            </a:lvl1pPr>
            <a:lvl2pPr>
              <a:defRPr lang="ja-JP" altLang="en-US" smtClean="0">
                <a:solidFill>
                  <a:schemeClr val="bg1"/>
                </a:solidFill>
              </a:defRPr>
            </a:lvl2pPr>
            <a:lvl3pPr>
              <a:defRPr lang="ja-JP" altLang="en-US" smtClean="0">
                <a:solidFill>
                  <a:schemeClr val="bg1"/>
                </a:solidFill>
              </a:defRPr>
            </a:lvl3pPr>
            <a:lvl4pPr>
              <a:defRPr lang="ja-JP" altLang="en-US" smtClean="0">
                <a:solidFill>
                  <a:schemeClr val="bg1"/>
                </a:solidFill>
              </a:defRPr>
            </a:lvl4pPr>
            <a:lvl5pPr>
              <a:defRPr lang="ja-JP" altLang="en-US">
                <a:solidFill>
                  <a:schemeClr val="bg1"/>
                </a:solidFill>
              </a:defRPr>
            </a:lvl5pPr>
          </a:lstStyle>
          <a:p>
            <a:pPr marL="342908" marR="0" lvl="0" indent="-342908" algn="l" defTabSz="914423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tabLst/>
              <a:defRPr/>
            </a:pPr>
            <a:r>
              <a:rPr kumimoji="1" lang="ja-JP" altLang="en-US" dirty="0"/>
              <a:t>見出し：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16pt /</a:t>
            </a:r>
            <a:r>
              <a:rPr kumimoji="1" lang="ja-JP" altLang="en-US" dirty="0"/>
              <a:t>プレゼン用 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4">
            <a:extLst>
              <a:ext uri="{FF2B5EF4-FFF2-40B4-BE49-F238E27FC236}">
                <a16:creationId xmlns:a16="http://schemas.microsoft.com/office/drawing/2014/main" id="{7F8B39E5-E5C4-1549-647B-B2CE8575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169" y="6433200"/>
            <a:ext cx="522831" cy="424800"/>
          </a:xfrm>
          <a:prstGeom prst="rect">
            <a:avLst/>
          </a:prstGeom>
          <a:noFill/>
        </p:spPr>
        <p:txBody>
          <a:bodyPr lIns="0" tIns="0" rIns="144000" bIns="144000"/>
          <a:lstStyle>
            <a:lvl1pPr algn="r">
              <a:defRPr sz="1400" b="0" i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CA219888-D0B6-F250-7902-1434DE0CF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3074" y="366716"/>
            <a:ext cx="11305842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3200" b="1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スライドタイトル：</a:t>
            </a:r>
            <a:r>
              <a:rPr kumimoji="1" lang="en-US" altLang="ja-JP" dirty="0"/>
              <a:t>13</a:t>
            </a:r>
            <a:r>
              <a:rPr kumimoji="1" lang="ja-JP" altLang="en-US" dirty="0"/>
              <a:t>字以内 </a:t>
            </a:r>
            <a:r>
              <a:rPr kumimoji="1" lang="en-US" altLang="ja-JP" dirty="0"/>
              <a:t>32pt</a:t>
            </a:r>
            <a:endParaRPr kumimoji="1" lang="ja-JP" altLang="en-US" dirty="0"/>
          </a:p>
        </p:txBody>
      </p:sp>
      <p:sp>
        <p:nvSpPr>
          <p:cNvPr id="51" name="テキスト プレースホルダー 9">
            <a:extLst>
              <a:ext uri="{FF2B5EF4-FFF2-40B4-BE49-F238E27FC236}">
                <a16:creationId xmlns:a16="http://schemas.microsoft.com/office/drawing/2014/main" id="{4894F5FE-60A5-361A-5A8D-0D265407E8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071" y="6498006"/>
            <a:ext cx="9880615" cy="123111"/>
          </a:xfrm>
          <a:noFill/>
        </p:spPr>
        <p:txBody>
          <a:bodyPr wrap="square" lIns="0" tIns="0" rIns="0" bIns="0" anchor="ctr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b="0" i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出典先：</a:t>
            </a:r>
            <a:r>
              <a:rPr kumimoji="1" lang="en-US" altLang="ja-JP"/>
              <a:t>8pt</a:t>
            </a:r>
          </a:p>
        </p:txBody>
      </p:sp>
      <p:pic>
        <p:nvPicPr>
          <p:cNvPr id="2" name="図 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01092CD6-290C-18A9-7C62-6C49FBE9228A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93"/>
          <a:stretch/>
        </p:blipFill>
        <p:spPr>
          <a:xfrm>
            <a:off x="-4452" y="-1"/>
            <a:ext cx="12192000" cy="4890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9147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7" pos="249" userDrawn="1">
          <p15:clr>
            <a:srgbClr val="FBAE40"/>
          </p15:clr>
        </p15:guide>
        <p15:guide id="10" pos="7393" userDrawn="1">
          <p15:clr>
            <a:srgbClr val="FBAE40"/>
          </p15:clr>
        </p15:guide>
        <p15:guide id="13" orient="horz" pos="4050" userDrawn="1">
          <p15:clr>
            <a:srgbClr val="FBAE40"/>
          </p15:clr>
        </p15:guide>
        <p15:guide id="14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43078" y="343154"/>
            <a:ext cx="11431385" cy="58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3078" y="1340773"/>
            <a:ext cx="11431385" cy="2067847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第４レベル</a:t>
            </a:r>
            <a:endParaRPr kumimoji="1" lang="en-US" altLang="ja-JP" dirty="0"/>
          </a:p>
          <a:p>
            <a:pPr lvl="4"/>
            <a:r>
              <a:rPr kumimoji="1" lang="ja-JP" altLang="en-US" dirty="0"/>
              <a:t>第５レベル</a:t>
            </a:r>
            <a:endParaRPr kumimoji="1" lang="en-US" altLang="ja-JP" dirty="0"/>
          </a:p>
        </p:txBody>
      </p:sp>
      <p:sp>
        <p:nvSpPr>
          <p:cNvPr id="8" name="スライド番号プレースホルダー 4">
            <a:extLst>
              <a:ext uri="{FF2B5EF4-FFF2-40B4-BE49-F238E27FC236}">
                <a16:creationId xmlns:a16="http://schemas.microsoft.com/office/drawing/2014/main" id="{162C5DDE-FFB5-076B-4D7A-92D4A63EF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8515" y="6429024"/>
            <a:ext cx="523489" cy="42480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>
            <a:lvl1pPr algn="ctr">
              <a:defRPr kumimoji="0" lang="ja-JP" altLang="en-US" sz="1400" b="0" i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9550142-B990-490A-A107-ED7302A7FD5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9" r:id="rId2"/>
    <p:sldLayoutId id="2147483676" r:id="rId3"/>
    <p:sldLayoutId id="2147483681" r:id="rId4"/>
    <p:sldLayoutId id="2147483697" r:id="rId5"/>
  </p:sldLayoutIdLst>
  <p:hf hdr="0" ftr="0" dt="0"/>
  <p:txStyles>
    <p:titleStyle>
      <a:lvl1pPr algn="l" defTabSz="914423" rtl="0" eaLnBrk="1" latinLnBrk="0" hangingPunct="1">
        <a:spcBef>
          <a:spcPct val="0"/>
        </a:spcBef>
        <a:buNone/>
        <a:defRPr kumimoji="1" sz="3200" b="1" i="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4423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Arial" panose="020B0604020202020204" pitchFamily="34" charset="0"/>
        <a:buNone/>
        <a:defRPr kumimoji="1" sz="20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1pPr>
      <a:lvl2pPr marL="630254" indent="-285757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◦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2pPr>
      <a:lvl3pPr marL="896960" indent="-228606" algn="l" defTabSz="914423" rtl="0" eaLnBrk="1" latinLnBrk="0" hangingPunct="1">
        <a:spcBef>
          <a:spcPts val="600"/>
        </a:spcBef>
        <a:spcAft>
          <a:spcPts val="600"/>
        </a:spcAft>
        <a:buFont typeface="メイリオ" panose="020B0604030504040204" pitchFamily="50" charset="-128"/>
        <a:buChar char="‒"/>
        <a:defRPr kumimoji="1" sz="1600" b="0" i="0" kern="1200">
          <a:solidFill>
            <a:schemeClr val="tx1"/>
          </a:solidFill>
          <a:latin typeface="+mj-ea"/>
          <a:ea typeface="+mj-ea"/>
          <a:cs typeface="メイリオ" panose="020B0604030504040204" pitchFamily="50" charset="-128"/>
        </a:defRPr>
      </a:lvl3pPr>
      <a:lvl4pPr marL="1165254" indent="-228606" algn="l" defTabSz="914423" rtl="0" eaLnBrk="1" latinLnBrk="0" hangingPunct="1">
        <a:spcBef>
          <a:spcPct val="20000"/>
        </a:spcBef>
        <a:buFont typeface="Meiryo UI" panose="020B0604030504040204" pitchFamily="50" charset="-128"/>
        <a:buChar char="∗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4pPr>
      <a:lvl5pPr marL="1527213" indent="-228606" algn="l" defTabSz="914423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j-ea"/>
          <a:ea typeface="+mj-ea"/>
          <a:cs typeface="Meiryo UI" panose="020B0604030504040204" pitchFamily="50" charset="-128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181DE4-6442-1C43-1FA0-C4E32177E43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7662" y="1462083"/>
            <a:ext cx="11304954" cy="11287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本事業の実施内容を３行程度で簡潔に記載ください。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・・・・</a:t>
            </a:r>
            <a:endParaRPr kumimoji="1" lang="en-US" altLang="ja-JP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026B90-7813-CFFE-A73E-3F1CDFE3B36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49384" y="1030295"/>
            <a:ext cx="11304954" cy="431787"/>
          </a:xfrm>
        </p:spPr>
        <p:txBody>
          <a:bodyPr/>
          <a:lstStyle/>
          <a:p>
            <a:r>
              <a:rPr kumimoji="1" lang="ja-JP" altLang="en-US" sz="1800" dirty="0"/>
              <a:t>企画概要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018ABE7-F968-6CB7-FCCE-891B89E7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74" y="366714"/>
            <a:ext cx="11305842" cy="584775"/>
          </a:xfrm>
        </p:spPr>
        <p:txBody>
          <a:bodyPr/>
          <a:lstStyle/>
          <a:p>
            <a:pPr>
              <a:tabLst>
                <a:tab pos="2868613" algn="l"/>
              </a:tabLst>
            </a:pPr>
            <a:r>
              <a:rPr kumimoji="1" lang="ja-JP" altLang="en-US" dirty="0"/>
              <a:t>事業名</a:t>
            </a:r>
            <a:r>
              <a:rPr kumimoji="1" lang="ja-JP" altLang="en-US" sz="1800" dirty="0">
                <a:solidFill>
                  <a:srgbClr val="FF0000"/>
                </a:solidFill>
              </a:rPr>
              <a:t>　</a:t>
            </a:r>
            <a:r>
              <a:rPr kumimoji="1" lang="en-US" altLang="ja-JP" sz="1400" b="0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0" dirty="0">
                <a:solidFill>
                  <a:srgbClr val="FF0000"/>
                </a:solidFill>
              </a:rPr>
              <a:t>募集要領２．（１）～（３）から１つを選択</a:t>
            </a:r>
            <a:r>
              <a:rPr lang="ja-JP" altLang="en-US" sz="1400" b="0" dirty="0">
                <a:solidFill>
                  <a:srgbClr val="FF0000"/>
                </a:solidFill>
              </a:rPr>
              <a:t>の上、</a:t>
            </a:r>
            <a:r>
              <a:rPr kumimoji="1" lang="ja-JP" altLang="en-US" sz="1400" b="0" dirty="0">
                <a:solidFill>
                  <a:srgbClr val="FF0000"/>
                </a:solidFill>
              </a:rPr>
              <a:t>記載ください。</a:t>
            </a:r>
            <a:endParaRPr kumimoji="1" lang="ja-JP" altLang="en-US" b="0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64EF89F-8EDF-D106-879C-529266F82FD5}"/>
              </a:ext>
            </a:extLst>
          </p:cNvPr>
          <p:cNvCxnSpPr>
            <a:cxnSpLocks/>
          </p:cNvCxnSpPr>
          <p:nvPr/>
        </p:nvCxnSpPr>
        <p:spPr>
          <a:xfrm>
            <a:off x="449384" y="914400"/>
            <a:ext cx="11133016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4D6EE441-4A3D-0654-CB7B-F1E975938A3E}"/>
              </a:ext>
            </a:extLst>
          </p:cNvPr>
          <p:cNvSpPr txBox="1">
            <a:spLocks/>
          </p:cNvSpPr>
          <p:nvPr/>
        </p:nvSpPr>
        <p:spPr>
          <a:xfrm>
            <a:off x="437662" y="3119444"/>
            <a:ext cx="11304954" cy="35861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72000" tIns="72000" rIns="72000" bIns="36000" rtlCol="0">
            <a:noAutofit/>
          </a:bodyPr>
          <a:lstStyle>
            <a:lvl1pPr marL="0" indent="0" algn="l" defTabSz="914423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None/>
              <a:defRPr kumimoji="1" lang="ja-JP" altLang="en-US" sz="1600" b="0" i="0" kern="1200" dirty="0" smtClean="0">
                <a:solidFill>
                  <a:schemeClr val="tx1"/>
                </a:solidFill>
                <a:latin typeface="+mj-ea"/>
                <a:ea typeface="+mj-ea"/>
                <a:cs typeface="メイリオ" panose="020B0604030504040204" pitchFamily="50" charset="-128"/>
              </a:defRPr>
            </a:lvl1pPr>
            <a:lvl2pPr marL="630254" indent="-285757" algn="l" defTabSz="914423" rtl="0" eaLnBrk="1" latinLnBrk="0" hangingPunct="1">
              <a:spcBef>
                <a:spcPts val="600"/>
              </a:spcBef>
              <a:spcAft>
                <a:spcPts val="600"/>
              </a:spcAft>
              <a:buFont typeface="メイリオ" panose="020B0604030504040204" pitchFamily="50" charset="-128"/>
              <a:buChar char="◦"/>
              <a:defRPr kumimoji="1" lang="ja-JP" altLang="en-US" sz="1200" b="0" i="0" kern="1200" dirty="0" smtClean="0">
                <a:solidFill>
                  <a:schemeClr val="tx1"/>
                </a:solidFill>
                <a:latin typeface="+mj-ea"/>
                <a:ea typeface="+mj-ea"/>
                <a:cs typeface="メイリオ" panose="020B0604030504040204" pitchFamily="50" charset="-128"/>
              </a:defRPr>
            </a:lvl2pPr>
            <a:lvl3pPr marL="896960" indent="-228606" algn="l" defTabSz="914423" rtl="0" eaLnBrk="1" latinLnBrk="0" hangingPunct="1">
              <a:spcBef>
                <a:spcPts val="600"/>
              </a:spcBef>
              <a:spcAft>
                <a:spcPts val="600"/>
              </a:spcAft>
              <a:buFont typeface="メイリオ" panose="020B0604030504040204" pitchFamily="50" charset="-128"/>
              <a:buChar char="‒"/>
              <a:defRPr kumimoji="1" lang="ja-JP" altLang="en-US" sz="1200" b="0" i="0" kern="1200" dirty="0" smtClean="0">
                <a:solidFill>
                  <a:schemeClr val="tx1"/>
                </a:solidFill>
                <a:latin typeface="+mj-ea"/>
                <a:ea typeface="+mj-ea"/>
                <a:cs typeface="メイリオ" panose="020B0604030504040204" pitchFamily="50" charset="-128"/>
              </a:defRPr>
            </a:lvl3pPr>
            <a:lvl4pPr marL="1165254" indent="-228606" algn="l" defTabSz="914423" rtl="0" eaLnBrk="1" latinLnBrk="0" hangingPunct="1">
              <a:spcBef>
                <a:spcPct val="20000"/>
              </a:spcBef>
              <a:buFont typeface="Meiryo UI" panose="020B0604030504040204" pitchFamily="50" charset="-128"/>
              <a:buChar char="∗"/>
              <a:defRPr kumimoji="1" lang="ja-JP" altLang="en-US" sz="1200" kern="1200" dirty="0" smtClean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defRPr>
            </a:lvl4pPr>
            <a:lvl5pPr marL="152721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lang="ja-JP" altLang="en-US" sz="1200" kern="1200" dirty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本事業の実施内容について記載ください。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rgbClr val="FF0000"/>
                </a:solidFill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</a:rPr>
              <a:t>必要に応じて実施体制図やスキーム図等を追加してください</a:t>
            </a:r>
            <a:r>
              <a:rPr lang="ja-JP" altLang="en-US" sz="1200" dirty="0"/>
              <a:t>。</a:t>
            </a:r>
            <a:endParaRPr lang="en-US" altLang="ja-JP" sz="1200" dirty="0"/>
          </a:p>
          <a:p>
            <a:r>
              <a:rPr lang="ja-JP" altLang="en-US" u="sng" dirty="0"/>
              <a:t>●（例）〇〇活用セミナー</a:t>
            </a:r>
            <a:endParaRPr lang="en-US" altLang="ja-JP" u="sng" dirty="0"/>
          </a:p>
          <a:p>
            <a:r>
              <a:rPr lang="ja-JP" altLang="en-US" sz="1400" dirty="0"/>
              <a:t>・・・</a:t>
            </a:r>
            <a:endParaRPr lang="en-US" altLang="ja-JP" sz="1400" dirty="0"/>
          </a:p>
          <a:p>
            <a:endParaRPr lang="en-US" altLang="ja-JP" dirty="0"/>
          </a:p>
          <a:p>
            <a:r>
              <a:rPr lang="ja-JP" altLang="en-US" u="sng" dirty="0"/>
              <a:t>●・・・・・・・・・・</a:t>
            </a:r>
            <a:endParaRPr lang="en-US" altLang="ja-JP" u="sng" dirty="0"/>
          </a:p>
          <a:p>
            <a:r>
              <a:rPr lang="ja-JP" altLang="en-US" sz="1400" dirty="0"/>
              <a:t>・・・</a:t>
            </a:r>
            <a:endParaRPr lang="en-US" altLang="ja-JP" sz="1400" dirty="0"/>
          </a:p>
          <a:p>
            <a:endParaRPr lang="en-US" altLang="ja-JP" dirty="0"/>
          </a:p>
          <a:p>
            <a:r>
              <a:rPr lang="ja-JP" altLang="en-US" u="sng" dirty="0"/>
              <a:t>●・・・・・・・・・・</a:t>
            </a:r>
            <a:endParaRPr lang="en-US" altLang="ja-JP" u="sng" dirty="0"/>
          </a:p>
          <a:p>
            <a:r>
              <a:rPr lang="ja-JP" altLang="en-US" sz="1400" dirty="0"/>
              <a:t>・・・</a:t>
            </a:r>
            <a:endParaRPr lang="en-US" altLang="ja-JP" sz="1400" dirty="0"/>
          </a:p>
          <a:p>
            <a:endParaRPr lang="en-US" altLang="ja-JP" dirty="0"/>
          </a:p>
        </p:txBody>
      </p:sp>
      <p:sp>
        <p:nvSpPr>
          <p:cNvPr id="11" name="テキスト プレースホルダー 3">
            <a:extLst>
              <a:ext uri="{FF2B5EF4-FFF2-40B4-BE49-F238E27FC236}">
                <a16:creationId xmlns:a16="http://schemas.microsoft.com/office/drawing/2014/main" id="{1B07B18E-90B2-A048-372F-9011718A6FCD}"/>
              </a:ext>
            </a:extLst>
          </p:cNvPr>
          <p:cNvSpPr txBox="1">
            <a:spLocks/>
          </p:cNvSpPr>
          <p:nvPr/>
        </p:nvSpPr>
        <p:spPr>
          <a:xfrm>
            <a:off x="449384" y="2667000"/>
            <a:ext cx="11304954" cy="458757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108000" tIns="108000" rIns="108000" bIns="72000" rtlCol="0">
            <a:spAutoFit/>
          </a:bodyPr>
          <a:lstStyle>
            <a:lvl1pPr marL="0" indent="0" algn="l" defTabSz="914423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Arial" panose="020B0604020202020204" pitchFamily="34" charset="0"/>
              <a:buNone/>
              <a:defRPr kumimoji="1" lang="ja-JP" altLang="en-US" sz="2000" b="1" i="0" kern="1200" smtClean="0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1pPr>
            <a:lvl2pPr marL="630254" indent="-285757" algn="l" defTabSz="914423" rtl="0" eaLnBrk="1" latinLnBrk="0" hangingPunct="1">
              <a:spcBef>
                <a:spcPts val="600"/>
              </a:spcBef>
              <a:spcAft>
                <a:spcPts val="600"/>
              </a:spcAft>
              <a:buFont typeface="メイリオ" panose="020B0604030504040204" pitchFamily="50" charset="-128"/>
              <a:buChar char="◦"/>
              <a:defRPr kumimoji="1" lang="ja-JP" altLang="en-US" sz="1600" b="0" i="0" kern="1200" smtClean="0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2pPr>
            <a:lvl3pPr marL="896960" indent="-228606" algn="l" defTabSz="914423" rtl="0" eaLnBrk="1" latinLnBrk="0" hangingPunct="1">
              <a:spcBef>
                <a:spcPts val="600"/>
              </a:spcBef>
              <a:spcAft>
                <a:spcPts val="600"/>
              </a:spcAft>
              <a:buFont typeface="メイリオ" panose="020B0604030504040204" pitchFamily="50" charset="-128"/>
              <a:buChar char="‒"/>
              <a:defRPr kumimoji="1" lang="ja-JP" altLang="en-US" sz="1600" b="0" i="0" kern="1200" smtClean="0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3pPr>
            <a:lvl4pPr marL="1165254" indent="-228606" algn="l" defTabSz="914423" rtl="0" eaLnBrk="1" latinLnBrk="0" hangingPunct="1">
              <a:spcBef>
                <a:spcPct val="20000"/>
              </a:spcBef>
              <a:buFont typeface="Meiryo UI" panose="020B0604030504040204" pitchFamily="50" charset="-128"/>
              <a:buChar char="∗"/>
              <a:defRPr kumimoji="1" lang="ja-JP" altLang="en-US" sz="1600" kern="120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defRPr>
            </a:lvl4pPr>
            <a:lvl5pPr marL="152721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lang="ja-JP" altLang="en-US" sz="1600" kern="120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企画内容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15E5776-18DF-ABB6-7C51-AF923956521D}"/>
              </a:ext>
            </a:extLst>
          </p:cNvPr>
          <p:cNvSpPr/>
          <p:nvPr/>
        </p:nvSpPr>
        <p:spPr bwMode="auto">
          <a:xfrm>
            <a:off x="8001000" y="3276600"/>
            <a:ext cx="3352800" cy="3214686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 anchor="ctr"/>
          <a:lstStyle/>
          <a:p>
            <a:pPr algn="ctr"/>
            <a:r>
              <a:rPr kumimoji="0" lang="ja-JP" altLang="en-US" sz="1400" dirty="0">
                <a:latin typeface="+mj-ea"/>
                <a:ea typeface="+mj-ea"/>
              </a:rPr>
              <a:t>実施体制図、スキーム図等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8AC2D8-2BDB-6613-AF18-61E11AA4219E}"/>
              </a:ext>
            </a:extLst>
          </p:cNvPr>
          <p:cNvSpPr/>
          <p:nvPr/>
        </p:nvSpPr>
        <p:spPr bwMode="auto">
          <a:xfrm>
            <a:off x="-7816" y="79349"/>
            <a:ext cx="1455616" cy="27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kumimoji="0" lang="ja-JP" altLang="en-US" sz="1400" dirty="0">
                <a:latin typeface="+mj-ea"/>
                <a:ea typeface="+mj-ea"/>
              </a:rPr>
              <a:t>（別紙様式４）</a:t>
            </a:r>
          </a:p>
        </p:txBody>
      </p:sp>
    </p:spTree>
    <p:extLst>
      <p:ext uri="{BB962C8B-B14F-4D97-AF65-F5344CB8AC3E}">
        <p14:creationId xmlns:p14="http://schemas.microsoft.com/office/powerpoint/2010/main" val="638231452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METI color palette">
      <a:dk1>
        <a:srgbClr val="000000"/>
      </a:dk1>
      <a:lt1>
        <a:srgbClr val="FEFFFF"/>
      </a:lt1>
      <a:dk2>
        <a:srgbClr val="000000"/>
      </a:dk2>
      <a:lt2>
        <a:srgbClr val="F8FBFB"/>
      </a:lt2>
      <a:accent1>
        <a:srgbClr val="016F96"/>
      </a:accent1>
      <a:accent2>
        <a:srgbClr val="0098D0"/>
      </a:accent2>
      <a:accent3>
        <a:srgbClr val="01AFDC"/>
      </a:accent3>
      <a:accent4>
        <a:srgbClr val="727070"/>
      </a:accent4>
      <a:accent5>
        <a:srgbClr val="DBDDDD"/>
      </a:accent5>
      <a:accent6>
        <a:srgbClr val="F6F9F7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rtlCol="0" anchor="ctr"/>
      <a:lstStyle>
        <a:defPPr algn="l">
          <a:defRPr kumimoji="0" sz="1200" dirty="0" smtClean="0">
            <a:latin typeface="+mj-ea"/>
            <a:ea typeface="+mj-ea"/>
          </a:defRPr>
        </a:defPPr>
      </a:lstStyle>
    </a:spDef>
    <a:txDef>
      <a:spPr>
        <a:noFill/>
      </a:spPr>
      <a:bodyPr wrap="square" rtlCol="0">
        <a:spAutoFit/>
      </a:bodyPr>
      <a:lstStyle>
        <a:defPPr marL="285750" indent="-285750" algn="l">
          <a:buFont typeface="Arial" panose="020B0604020202020204" pitchFamily="34" charset="0"/>
          <a:buChar char="•"/>
          <a:defRPr kumimoji="1" sz="1600" dirty="0" smtClean="0">
            <a:latin typeface="+mn-ea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D8C861B6-498F-4F22-A8A9-3BAFC219480C}" vid="{9E769544-01F3-4BF8-B3A9-3F1EAE4A540E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CABBE3F36E2247BAC688DD25300894" ma:contentTypeVersion="16" ma:contentTypeDescription="新しいドキュメントを作成します。" ma:contentTypeScope="" ma:versionID="58562c85a5fe206c0a6ea2bc2f29336c">
  <xsd:schema xmlns:xsd="http://www.w3.org/2001/XMLSchema" xmlns:xs="http://www.w3.org/2001/XMLSchema" xmlns:p="http://schemas.microsoft.com/office/2006/metadata/properties" xmlns:ns2="450ac6bd-2d2c-4b65-82e0-22a536d0f2e1" xmlns:ns3="b6f69c7a-c7f5-4aec-964e-8ee28c42406c" targetNamespace="http://schemas.microsoft.com/office/2006/metadata/properties" ma:root="true" ma:fieldsID="8798595a38d6ad8785b52d8ee572a687" ns2:_="" ns3:_="">
    <xsd:import namespace="450ac6bd-2d2c-4b65-82e0-22a536d0f2e1"/>
    <xsd:import namespace="b6f69c7a-c7f5-4aec-964e-8ee28c4240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ac6bd-2d2c-4b65-82e0-22a536d0f2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f69c7a-c7f5-4aec-964e-8ee28c42406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3830861-a7fd-4614-9f5c-4a84c386a6e0}" ma:internalName="TaxCatchAll" ma:showField="CatchAllData" ma:web="b6f69c7a-c7f5-4aec-964e-8ee28c4240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0ac6bd-2d2c-4b65-82e0-22a536d0f2e1">
      <Terms xmlns="http://schemas.microsoft.com/office/infopath/2007/PartnerControls"/>
    </lcf76f155ced4ddcb4097134ff3c332f>
    <TaxCatchAll xmlns="b6f69c7a-c7f5-4aec-964e-8ee28c42406c" xsi:nil="true"/>
  </documentManagement>
</p:properties>
</file>

<file path=customXml/itemProps1.xml><?xml version="1.0" encoding="utf-8"?>
<ds:datastoreItem xmlns:ds="http://schemas.openxmlformats.org/officeDocument/2006/customXml" ds:itemID="{B79BFD79-CE5B-4990-A644-F7396B2155AB}"/>
</file>

<file path=customXml/itemProps2.xml><?xml version="1.0" encoding="utf-8"?>
<ds:datastoreItem xmlns:ds="http://schemas.openxmlformats.org/officeDocument/2006/customXml" ds:itemID="{53234F1C-F380-4904-8B35-ED0BBBFE3825}"/>
</file>

<file path=customXml/itemProps3.xml><?xml version="1.0" encoding="utf-8"?>
<ds:datastoreItem xmlns:ds="http://schemas.openxmlformats.org/officeDocument/2006/customXml" ds:itemID="{F3D1AB21-89A6-4785-BFAA-D2BCD9BED5D7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117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Wingdings</vt:lpstr>
      <vt:lpstr>【機○・記載例なし】</vt:lpstr>
      <vt:lpstr>事業名　※募集要領２．（１）～（３）から１つを選択の上、記載ください。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2025-03-13T10:08:05Z</dcterms:created>
  <dcterms:modified xsi:type="dcterms:W3CDTF">2025-03-13T10:08:21Z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0x0101002CCABBE3F36E2247BAC688DD25300894</vt:lpwstr>
  </property>
</Properties>
</file>