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8" r:id="rId4"/>
    <p:sldId id="267" r:id="rId5"/>
    <p:sldId id="260" r:id="rId6"/>
    <p:sldId id="269" r:id="rId7"/>
    <p:sldId id="270" r:id="rId8"/>
  </p:sldIdLst>
  <p:sldSz cx="9906000" cy="6858000" type="A4"/>
  <p:notesSz cx="9939338" cy="143684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E3F3"/>
    <a:srgbClr val="B4C7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45" autoAdjust="0"/>
    <p:restoredTop sz="94660"/>
  </p:normalViewPr>
  <p:slideViewPr>
    <p:cSldViewPr snapToGrid="0">
      <p:cViewPr varScale="1">
        <p:scale>
          <a:sx n="92" d="100"/>
          <a:sy n="92" d="100"/>
        </p:scale>
        <p:origin x="717" y="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0F781-7BBD-46F1-AC15-4C4434F9B19B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C6D7D-5476-4C24-BCCD-99DF2796AF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9295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0F781-7BBD-46F1-AC15-4C4434F9B19B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C6D7D-5476-4C24-BCCD-99DF2796AF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5644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0F781-7BBD-46F1-AC15-4C4434F9B19B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C6D7D-5476-4C24-BCCD-99DF2796AF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1963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0F781-7BBD-46F1-AC15-4C4434F9B19B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C6D7D-5476-4C24-BCCD-99DF2796AF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6779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0F781-7BBD-46F1-AC15-4C4434F9B19B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C6D7D-5476-4C24-BCCD-99DF2796AF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3665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0F781-7BBD-46F1-AC15-4C4434F9B19B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C6D7D-5476-4C24-BCCD-99DF2796AF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4440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0F781-7BBD-46F1-AC15-4C4434F9B19B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C6D7D-5476-4C24-BCCD-99DF2796AF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1508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0F781-7BBD-46F1-AC15-4C4434F9B19B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C6D7D-5476-4C24-BCCD-99DF2796AF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0948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0F781-7BBD-46F1-AC15-4C4434F9B19B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C6D7D-5476-4C24-BCCD-99DF2796AF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8297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0F781-7BBD-46F1-AC15-4C4434F9B19B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C6D7D-5476-4C24-BCCD-99DF2796AF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9710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0F781-7BBD-46F1-AC15-4C4434F9B19B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C6D7D-5476-4C24-BCCD-99DF2796AF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1772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50F781-7BBD-46F1-AC15-4C4434F9B19B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3C6D7D-5476-4C24-BCCD-99DF2796AF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9225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AFB89D07-153D-0D13-E100-166B538A5C83}"/>
              </a:ext>
            </a:extLst>
          </p:cNvPr>
          <p:cNvGrpSpPr/>
          <p:nvPr/>
        </p:nvGrpSpPr>
        <p:grpSpPr>
          <a:xfrm>
            <a:off x="0" y="0"/>
            <a:ext cx="631065" cy="6858000"/>
            <a:chOff x="0" y="0"/>
            <a:chExt cx="631065" cy="6858000"/>
          </a:xfrm>
        </p:grpSpPr>
        <p:sp>
          <p:nvSpPr>
            <p:cNvPr id="3" name="正方形/長方形 2">
              <a:extLst>
                <a:ext uri="{FF2B5EF4-FFF2-40B4-BE49-F238E27FC236}">
                  <a16:creationId xmlns:a16="http://schemas.microsoft.com/office/drawing/2014/main" id="{6BCE96D2-E625-D46F-A511-937678D96B9D}"/>
                </a:ext>
              </a:extLst>
            </p:cNvPr>
            <p:cNvSpPr/>
            <p:nvPr/>
          </p:nvSpPr>
          <p:spPr>
            <a:xfrm>
              <a:off x="0" y="0"/>
              <a:ext cx="83714" cy="68580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正方形/長方形 4">
              <a:extLst>
                <a:ext uri="{FF2B5EF4-FFF2-40B4-BE49-F238E27FC236}">
                  <a16:creationId xmlns:a16="http://schemas.microsoft.com/office/drawing/2014/main" id="{E9A97C75-C460-4E0F-4052-1844F0EF53A9}"/>
                </a:ext>
              </a:extLst>
            </p:cNvPr>
            <p:cNvSpPr/>
            <p:nvPr/>
          </p:nvSpPr>
          <p:spPr>
            <a:xfrm>
              <a:off x="83713" y="0"/>
              <a:ext cx="180303" cy="68580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5B428919-3166-194A-9A35-A3CBA120418E}"/>
                </a:ext>
              </a:extLst>
            </p:cNvPr>
            <p:cNvSpPr/>
            <p:nvPr/>
          </p:nvSpPr>
          <p:spPr>
            <a:xfrm>
              <a:off x="264016" y="0"/>
              <a:ext cx="367049" cy="68580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83D8210-F216-C6AB-BB8D-3EA7831274AC}"/>
              </a:ext>
            </a:extLst>
          </p:cNvPr>
          <p:cNvSpPr txBox="1"/>
          <p:nvPr/>
        </p:nvSpPr>
        <p:spPr>
          <a:xfrm>
            <a:off x="1170540" y="2647915"/>
            <a:ext cx="305724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○○（技術名）の</a:t>
            </a:r>
            <a:endParaRPr kumimoji="1" lang="en-US" altLang="ja-JP" sz="32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3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ご提案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F1729D7-8E53-3588-AA96-F3D8F472A0C8}"/>
              </a:ext>
            </a:extLst>
          </p:cNvPr>
          <p:cNvSpPr txBox="1"/>
          <p:nvPr/>
        </p:nvSpPr>
        <p:spPr>
          <a:xfrm>
            <a:off x="811367" y="5423261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提案年月日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F7D885B-1C86-EED4-55BF-E94B3F33A920}"/>
              </a:ext>
            </a:extLst>
          </p:cNvPr>
          <p:cNvSpPr txBox="1"/>
          <p:nvPr/>
        </p:nvSpPr>
        <p:spPr>
          <a:xfrm>
            <a:off x="811367" y="5862550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貴社名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8D3E291-883B-CEA9-BF0B-69217B9330EF}"/>
              </a:ext>
            </a:extLst>
          </p:cNvPr>
          <p:cNvSpPr txBox="1"/>
          <p:nvPr/>
        </p:nvSpPr>
        <p:spPr>
          <a:xfrm>
            <a:off x="811367" y="764617"/>
            <a:ext cx="32111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顧客企業名　○○　</a:t>
            </a: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御中</a:t>
            </a:r>
            <a:endParaRPr kumimoji="1" lang="ja-JP" altLang="en-US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ED93EF0-2535-B3D0-6D6A-C9D64149B497}"/>
              </a:ext>
            </a:extLst>
          </p:cNvPr>
          <p:cNvSpPr/>
          <p:nvPr/>
        </p:nvSpPr>
        <p:spPr>
          <a:xfrm>
            <a:off x="5109328" y="0"/>
            <a:ext cx="4796672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0D69CC93-7D02-F3E2-58D8-19A063BEB19B}"/>
              </a:ext>
            </a:extLst>
          </p:cNvPr>
          <p:cNvCxnSpPr>
            <a:cxnSpLocks/>
          </p:cNvCxnSpPr>
          <p:nvPr/>
        </p:nvCxnSpPr>
        <p:spPr>
          <a:xfrm flipH="1">
            <a:off x="1007265" y="3869438"/>
            <a:ext cx="4102063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88208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" name="グループ化 64">
            <a:extLst>
              <a:ext uri="{FF2B5EF4-FFF2-40B4-BE49-F238E27FC236}">
                <a16:creationId xmlns:a16="http://schemas.microsoft.com/office/drawing/2014/main" id="{FB213087-BD85-5B86-7184-696C1CA6677B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6156100" y="1248754"/>
            <a:ext cx="3666185" cy="5456316"/>
            <a:chOff x="1169806" y="1227819"/>
            <a:chExt cx="8227932" cy="5219077"/>
          </a:xfrm>
        </p:grpSpPr>
        <p:grpSp>
          <p:nvGrpSpPr>
            <p:cNvPr id="66" name="グループ化 65">
              <a:extLst>
                <a:ext uri="{FF2B5EF4-FFF2-40B4-BE49-F238E27FC236}">
                  <a16:creationId xmlns:a16="http://schemas.microsoft.com/office/drawing/2014/main" id="{373E3ABE-5835-A051-EA5F-71DA74E74731}"/>
                </a:ext>
              </a:extLst>
            </p:cNvPr>
            <p:cNvGrpSpPr>
              <a:grpSpLocks noGrp="1" noUngrp="1" noRot="1" noMove="1" noResize="1"/>
            </p:cNvGrpSpPr>
            <p:nvPr/>
          </p:nvGrpSpPr>
          <p:grpSpPr>
            <a:xfrm>
              <a:off x="1169806" y="1227819"/>
              <a:ext cx="8227932" cy="749272"/>
              <a:chOff x="1169806" y="1227819"/>
              <a:chExt cx="8227932" cy="749272"/>
            </a:xfrm>
          </p:grpSpPr>
          <p:sp>
            <p:nvSpPr>
              <p:cNvPr id="85" name="正方形/長方形 84">
                <a:extLst>
                  <a:ext uri="{FF2B5EF4-FFF2-40B4-BE49-F238E27FC236}">
                    <a16:creationId xmlns:a16="http://schemas.microsoft.com/office/drawing/2014/main" id="{F2F4C43C-6F49-D55E-8CD3-7309BFC33B87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1169806" y="1227819"/>
                <a:ext cx="8227932" cy="371609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  <p:sp>
            <p:nvSpPr>
              <p:cNvPr id="86" name="正方形/長方形 85">
                <a:extLst>
                  <a:ext uri="{FF2B5EF4-FFF2-40B4-BE49-F238E27FC236}">
                    <a16:creationId xmlns:a16="http://schemas.microsoft.com/office/drawing/2014/main" id="{7CE4FEBA-4B3F-5724-D4B2-942149C9B3EB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1169806" y="1605482"/>
                <a:ext cx="8227932" cy="371609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</p:grpSp>
        <p:grpSp>
          <p:nvGrpSpPr>
            <p:cNvPr id="67" name="グループ化 66">
              <a:extLst>
                <a:ext uri="{FF2B5EF4-FFF2-40B4-BE49-F238E27FC236}">
                  <a16:creationId xmlns:a16="http://schemas.microsoft.com/office/drawing/2014/main" id="{4CA083D2-08DC-D010-857A-05FE56AE2CA5}"/>
                </a:ext>
              </a:extLst>
            </p:cNvPr>
            <p:cNvGrpSpPr>
              <a:grpSpLocks noGrp="1" noUngrp="1" noRot="1" noMove="1" noResize="1"/>
            </p:cNvGrpSpPr>
            <p:nvPr/>
          </p:nvGrpSpPr>
          <p:grpSpPr>
            <a:xfrm>
              <a:off x="1169806" y="1972787"/>
              <a:ext cx="8227932" cy="749272"/>
              <a:chOff x="1169806" y="1227819"/>
              <a:chExt cx="8227932" cy="749272"/>
            </a:xfrm>
          </p:grpSpPr>
          <p:sp>
            <p:nvSpPr>
              <p:cNvPr id="83" name="正方形/長方形 82">
                <a:extLst>
                  <a:ext uri="{FF2B5EF4-FFF2-40B4-BE49-F238E27FC236}">
                    <a16:creationId xmlns:a16="http://schemas.microsoft.com/office/drawing/2014/main" id="{3ACB992F-A848-7502-9671-FDB877594BDD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1169806" y="1227819"/>
                <a:ext cx="8227932" cy="371609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  <p:sp>
            <p:nvSpPr>
              <p:cNvPr id="84" name="正方形/長方形 83">
                <a:extLst>
                  <a:ext uri="{FF2B5EF4-FFF2-40B4-BE49-F238E27FC236}">
                    <a16:creationId xmlns:a16="http://schemas.microsoft.com/office/drawing/2014/main" id="{C1D99F67-D092-D97C-9624-F82C1567A4DD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1169806" y="1605482"/>
                <a:ext cx="8227932" cy="371609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</p:grpSp>
        <p:grpSp>
          <p:nvGrpSpPr>
            <p:cNvPr id="68" name="グループ化 67">
              <a:extLst>
                <a:ext uri="{FF2B5EF4-FFF2-40B4-BE49-F238E27FC236}">
                  <a16:creationId xmlns:a16="http://schemas.microsoft.com/office/drawing/2014/main" id="{644C4570-0EDD-6527-94A6-9AD5CC9A473F}"/>
                </a:ext>
              </a:extLst>
            </p:cNvPr>
            <p:cNvGrpSpPr>
              <a:grpSpLocks noGrp="1" noUngrp="1" noRot="1" noMove="1" noResize="1"/>
            </p:cNvGrpSpPr>
            <p:nvPr/>
          </p:nvGrpSpPr>
          <p:grpSpPr>
            <a:xfrm>
              <a:off x="1169806" y="2717755"/>
              <a:ext cx="8227932" cy="749272"/>
              <a:chOff x="1169806" y="1227819"/>
              <a:chExt cx="8227932" cy="749272"/>
            </a:xfrm>
          </p:grpSpPr>
          <p:sp>
            <p:nvSpPr>
              <p:cNvPr id="81" name="正方形/長方形 80">
                <a:extLst>
                  <a:ext uri="{FF2B5EF4-FFF2-40B4-BE49-F238E27FC236}">
                    <a16:creationId xmlns:a16="http://schemas.microsoft.com/office/drawing/2014/main" id="{D26C0E20-799A-1517-EC33-5C2695CE4A40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1169806" y="1227819"/>
                <a:ext cx="8227932" cy="371609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  <p:sp>
            <p:nvSpPr>
              <p:cNvPr id="82" name="正方形/長方形 81">
                <a:extLst>
                  <a:ext uri="{FF2B5EF4-FFF2-40B4-BE49-F238E27FC236}">
                    <a16:creationId xmlns:a16="http://schemas.microsoft.com/office/drawing/2014/main" id="{266332E7-E8E9-EAD9-C930-90EBCE487DE9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1169806" y="1605482"/>
                <a:ext cx="8227932" cy="371609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</p:grpSp>
        <p:grpSp>
          <p:nvGrpSpPr>
            <p:cNvPr id="69" name="グループ化 68">
              <a:extLst>
                <a:ext uri="{FF2B5EF4-FFF2-40B4-BE49-F238E27FC236}">
                  <a16:creationId xmlns:a16="http://schemas.microsoft.com/office/drawing/2014/main" id="{795042EA-5E99-2F27-EA2F-8C68A37F7095}"/>
                </a:ext>
              </a:extLst>
            </p:cNvPr>
            <p:cNvGrpSpPr>
              <a:grpSpLocks noGrp="1" noUngrp="1" noRot="1" noMove="1" noResize="1"/>
            </p:cNvGrpSpPr>
            <p:nvPr/>
          </p:nvGrpSpPr>
          <p:grpSpPr>
            <a:xfrm>
              <a:off x="1169806" y="3462723"/>
              <a:ext cx="8227932" cy="749272"/>
              <a:chOff x="1169806" y="1227819"/>
              <a:chExt cx="8227932" cy="749272"/>
            </a:xfrm>
          </p:grpSpPr>
          <p:sp>
            <p:nvSpPr>
              <p:cNvPr id="79" name="正方形/長方形 78">
                <a:extLst>
                  <a:ext uri="{FF2B5EF4-FFF2-40B4-BE49-F238E27FC236}">
                    <a16:creationId xmlns:a16="http://schemas.microsoft.com/office/drawing/2014/main" id="{D19986E8-DC16-03FD-A124-B8BB0250FCDC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1169806" y="1227819"/>
                <a:ext cx="8227932" cy="371609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  <p:sp>
            <p:nvSpPr>
              <p:cNvPr id="80" name="正方形/長方形 79">
                <a:extLst>
                  <a:ext uri="{FF2B5EF4-FFF2-40B4-BE49-F238E27FC236}">
                    <a16:creationId xmlns:a16="http://schemas.microsoft.com/office/drawing/2014/main" id="{7931CE61-5399-9788-56D1-69A4AC0CA129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1169806" y="1605482"/>
                <a:ext cx="8227932" cy="371609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</p:grpSp>
        <p:grpSp>
          <p:nvGrpSpPr>
            <p:cNvPr id="70" name="グループ化 69">
              <a:extLst>
                <a:ext uri="{FF2B5EF4-FFF2-40B4-BE49-F238E27FC236}">
                  <a16:creationId xmlns:a16="http://schemas.microsoft.com/office/drawing/2014/main" id="{81403A75-C67E-C1EB-269E-3C6DBA56D992}"/>
                </a:ext>
              </a:extLst>
            </p:cNvPr>
            <p:cNvGrpSpPr>
              <a:grpSpLocks noGrp="1" noUngrp="1" noRot="1" noMove="1" noResize="1"/>
            </p:cNvGrpSpPr>
            <p:nvPr/>
          </p:nvGrpSpPr>
          <p:grpSpPr>
            <a:xfrm>
              <a:off x="1169806" y="4207691"/>
              <a:ext cx="8227932" cy="749272"/>
              <a:chOff x="1169806" y="1227819"/>
              <a:chExt cx="8227932" cy="749272"/>
            </a:xfrm>
          </p:grpSpPr>
          <p:sp>
            <p:nvSpPr>
              <p:cNvPr id="77" name="正方形/長方形 76">
                <a:extLst>
                  <a:ext uri="{FF2B5EF4-FFF2-40B4-BE49-F238E27FC236}">
                    <a16:creationId xmlns:a16="http://schemas.microsoft.com/office/drawing/2014/main" id="{417F7804-FD0C-38CD-D59D-F7D1A08EB0A5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1169806" y="1227819"/>
                <a:ext cx="8227932" cy="371609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  <p:sp>
            <p:nvSpPr>
              <p:cNvPr id="78" name="正方形/長方形 77">
                <a:extLst>
                  <a:ext uri="{FF2B5EF4-FFF2-40B4-BE49-F238E27FC236}">
                    <a16:creationId xmlns:a16="http://schemas.microsoft.com/office/drawing/2014/main" id="{871244C5-732E-9892-1F53-CFE8A2911EB5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1169806" y="1605482"/>
                <a:ext cx="8227932" cy="371609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</p:grpSp>
        <p:grpSp>
          <p:nvGrpSpPr>
            <p:cNvPr id="71" name="グループ化 70">
              <a:extLst>
                <a:ext uri="{FF2B5EF4-FFF2-40B4-BE49-F238E27FC236}">
                  <a16:creationId xmlns:a16="http://schemas.microsoft.com/office/drawing/2014/main" id="{84E6D606-AF47-D606-6AA9-E2237D423193}"/>
                </a:ext>
              </a:extLst>
            </p:cNvPr>
            <p:cNvGrpSpPr>
              <a:grpSpLocks noGrp="1" noUngrp="1" noRot="1" noMove="1" noResize="1"/>
            </p:cNvGrpSpPr>
            <p:nvPr/>
          </p:nvGrpSpPr>
          <p:grpSpPr>
            <a:xfrm>
              <a:off x="1169806" y="4952659"/>
              <a:ext cx="8227932" cy="749272"/>
              <a:chOff x="1169806" y="1227819"/>
              <a:chExt cx="8227932" cy="749272"/>
            </a:xfrm>
          </p:grpSpPr>
          <p:sp>
            <p:nvSpPr>
              <p:cNvPr id="75" name="正方形/長方形 74">
                <a:extLst>
                  <a:ext uri="{FF2B5EF4-FFF2-40B4-BE49-F238E27FC236}">
                    <a16:creationId xmlns:a16="http://schemas.microsoft.com/office/drawing/2014/main" id="{34BE8D19-D2AC-3352-268F-A76A883B6649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1169806" y="1227819"/>
                <a:ext cx="8227932" cy="371609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  <p:sp>
            <p:nvSpPr>
              <p:cNvPr id="76" name="正方形/長方形 75">
                <a:extLst>
                  <a:ext uri="{FF2B5EF4-FFF2-40B4-BE49-F238E27FC236}">
                    <a16:creationId xmlns:a16="http://schemas.microsoft.com/office/drawing/2014/main" id="{BC1965E2-C42C-965C-E596-20C40E14B5D8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1169806" y="1605482"/>
                <a:ext cx="8227932" cy="371609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</p:grpSp>
        <p:grpSp>
          <p:nvGrpSpPr>
            <p:cNvPr id="72" name="グループ化 71">
              <a:extLst>
                <a:ext uri="{FF2B5EF4-FFF2-40B4-BE49-F238E27FC236}">
                  <a16:creationId xmlns:a16="http://schemas.microsoft.com/office/drawing/2014/main" id="{3E88A4CA-1E9C-57C5-992E-44F1632952E6}"/>
                </a:ext>
              </a:extLst>
            </p:cNvPr>
            <p:cNvGrpSpPr>
              <a:grpSpLocks noGrp="1" noUngrp="1" noRot="1" noMove="1" noResize="1"/>
            </p:cNvGrpSpPr>
            <p:nvPr/>
          </p:nvGrpSpPr>
          <p:grpSpPr>
            <a:xfrm>
              <a:off x="1169806" y="5697624"/>
              <a:ext cx="8227932" cy="749272"/>
              <a:chOff x="1169806" y="1227819"/>
              <a:chExt cx="8227932" cy="749272"/>
            </a:xfrm>
          </p:grpSpPr>
          <p:sp>
            <p:nvSpPr>
              <p:cNvPr id="73" name="正方形/長方形 72">
                <a:extLst>
                  <a:ext uri="{FF2B5EF4-FFF2-40B4-BE49-F238E27FC236}">
                    <a16:creationId xmlns:a16="http://schemas.microsoft.com/office/drawing/2014/main" id="{4A7243E0-7E21-65EF-E554-0A3E9F706BC2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1169806" y="1227819"/>
                <a:ext cx="8227932" cy="371609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  <p:sp>
            <p:nvSpPr>
              <p:cNvPr id="74" name="正方形/長方形 73">
                <a:extLst>
                  <a:ext uri="{FF2B5EF4-FFF2-40B4-BE49-F238E27FC236}">
                    <a16:creationId xmlns:a16="http://schemas.microsoft.com/office/drawing/2014/main" id="{6F046CCD-2CDC-0058-E892-0C0CCA70E1B6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1169806" y="1605482"/>
                <a:ext cx="8227932" cy="371609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</p:grpSp>
      </p:grpSp>
      <p:sp>
        <p:nvSpPr>
          <p:cNvPr id="63" name="正方形/長方形 62">
            <a:extLst>
              <a:ext uri="{FF2B5EF4-FFF2-40B4-BE49-F238E27FC236}">
                <a16:creationId xmlns:a16="http://schemas.microsoft.com/office/drawing/2014/main" id="{955C40B4-3C41-BBC4-C69A-64DF5E5532E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431419" y="1248754"/>
            <a:ext cx="2724677" cy="3885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4" name="正方形/長方形 63">
            <a:extLst>
              <a:ext uri="{FF2B5EF4-FFF2-40B4-BE49-F238E27FC236}">
                <a16:creationId xmlns:a16="http://schemas.microsoft.com/office/drawing/2014/main" id="{09218168-C70B-F544-6213-2608F0C9899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431419" y="1643584"/>
            <a:ext cx="2724677" cy="38850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1" name="正方形/長方形 60">
            <a:extLst>
              <a:ext uri="{FF2B5EF4-FFF2-40B4-BE49-F238E27FC236}">
                <a16:creationId xmlns:a16="http://schemas.microsoft.com/office/drawing/2014/main" id="{673B977F-E359-1F6E-22E4-905FE844768D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431419" y="2027585"/>
            <a:ext cx="2724677" cy="3885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2" name="正方形/長方形 61">
            <a:extLst>
              <a:ext uri="{FF2B5EF4-FFF2-40B4-BE49-F238E27FC236}">
                <a16:creationId xmlns:a16="http://schemas.microsoft.com/office/drawing/2014/main" id="{6318EC17-1172-A6EF-06AE-6836CFB270A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431419" y="2422415"/>
            <a:ext cx="2724677" cy="38850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9" name="正方形/長方形 58">
            <a:extLst>
              <a:ext uri="{FF2B5EF4-FFF2-40B4-BE49-F238E27FC236}">
                <a16:creationId xmlns:a16="http://schemas.microsoft.com/office/drawing/2014/main" id="{33D6DE7E-548C-1FD7-419E-28B5B0DBFB50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431419" y="2806417"/>
            <a:ext cx="2724677" cy="3885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0" name="正方形/長方形 59">
            <a:extLst>
              <a:ext uri="{FF2B5EF4-FFF2-40B4-BE49-F238E27FC236}">
                <a16:creationId xmlns:a16="http://schemas.microsoft.com/office/drawing/2014/main" id="{5B5396C2-1CED-0F88-8ACA-E509AABA81F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431419" y="3201247"/>
            <a:ext cx="2724677" cy="38850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7" name="正方形/長方形 56">
            <a:extLst>
              <a:ext uri="{FF2B5EF4-FFF2-40B4-BE49-F238E27FC236}">
                <a16:creationId xmlns:a16="http://schemas.microsoft.com/office/drawing/2014/main" id="{9B48E3A7-35D4-4CD5-44AE-E92FC6C551B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431419" y="3585248"/>
            <a:ext cx="2724677" cy="3885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8" name="正方形/長方形 57">
            <a:extLst>
              <a:ext uri="{FF2B5EF4-FFF2-40B4-BE49-F238E27FC236}">
                <a16:creationId xmlns:a16="http://schemas.microsoft.com/office/drawing/2014/main" id="{D97388A6-6163-F3EC-BE1D-FE1418D9F2A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431419" y="3980078"/>
            <a:ext cx="2724677" cy="38850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5" name="正方形/長方形 54">
            <a:extLst>
              <a:ext uri="{FF2B5EF4-FFF2-40B4-BE49-F238E27FC236}">
                <a16:creationId xmlns:a16="http://schemas.microsoft.com/office/drawing/2014/main" id="{8582EE0B-28DB-CE4A-D9FC-E8D43B2F5467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431419" y="4364079"/>
            <a:ext cx="2724677" cy="3885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6" name="正方形/長方形 55">
            <a:extLst>
              <a:ext uri="{FF2B5EF4-FFF2-40B4-BE49-F238E27FC236}">
                <a16:creationId xmlns:a16="http://schemas.microsoft.com/office/drawing/2014/main" id="{DE1E3BA1-3C3F-3728-6EF3-037BB430F96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431419" y="4758909"/>
            <a:ext cx="2724677" cy="38850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3" name="正方形/長方形 52">
            <a:extLst>
              <a:ext uri="{FF2B5EF4-FFF2-40B4-BE49-F238E27FC236}">
                <a16:creationId xmlns:a16="http://schemas.microsoft.com/office/drawing/2014/main" id="{9A7DFC37-E012-EEF2-7ED9-B9A1FF9AAA2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431419" y="5142911"/>
            <a:ext cx="2724677" cy="3885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7F2FCB7A-72C6-85A2-24C3-31A79DBE98D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431419" y="5537741"/>
            <a:ext cx="2724677" cy="38850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E6EFE9A8-DDCA-F7CB-0374-B2B6CFB0CB0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431419" y="5921739"/>
            <a:ext cx="2724677" cy="3885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0456C7AD-440B-7C69-9E00-052CA63B2937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431419" y="6316569"/>
            <a:ext cx="2724677" cy="38850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pSp>
        <p:nvGrpSpPr>
          <p:cNvPr id="37" name="グループ化 36">
            <a:extLst>
              <a:ext uri="{FF2B5EF4-FFF2-40B4-BE49-F238E27FC236}">
                <a16:creationId xmlns:a16="http://schemas.microsoft.com/office/drawing/2014/main" id="{4E601503-06D5-4EC4-8060-70D096E0851D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1478900" y="1248754"/>
            <a:ext cx="1948344" cy="5456316"/>
            <a:chOff x="1169806" y="1227819"/>
            <a:chExt cx="8227932" cy="5219077"/>
          </a:xfrm>
        </p:grpSpPr>
        <p:grpSp>
          <p:nvGrpSpPr>
            <p:cNvPr id="18" name="グループ化 17">
              <a:extLst>
                <a:ext uri="{FF2B5EF4-FFF2-40B4-BE49-F238E27FC236}">
                  <a16:creationId xmlns:a16="http://schemas.microsoft.com/office/drawing/2014/main" id="{D53F1373-3200-4586-D0FA-C0C83D92E3F3}"/>
                </a:ext>
              </a:extLst>
            </p:cNvPr>
            <p:cNvGrpSpPr>
              <a:grpSpLocks noGrp="1" noUngrp="1" noRot="1" noMove="1" noResize="1"/>
            </p:cNvGrpSpPr>
            <p:nvPr/>
          </p:nvGrpSpPr>
          <p:grpSpPr>
            <a:xfrm>
              <a:off x="1169806" y="1227819"/>
              <a:ext cx="8227932" cy="749272"/>
              <a:chOff x="1169806" y="1227819"/>
              <a:chExt cx="8227932" cy="749272"/>
            </a:xfrm>
          </p:grpSpPr>
          <p:sp>
            <p:nvSpPr>
              <p:cNvPr id="8" name="正方形/長方形 7">
                <a:extLst>
                  <a:ext uri="{FF2B5EF4-FFF2-40B4-BE49-F238E27FC236}">
                    <a16:creationId xmlns:a16="http://schemas.microsoft.com/office/drawing/2014/main" id="{8514C65D-2478-245C-8621-0E20A9D1DFAB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1169806" y="1227819"/>
                <a:ext cx="8227932" cy="371609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  <p:sp>
            <p:nvSpPr>
              <p:cNvPr id="17" name="正方形/長方形 16">
                <a:extLst>
                  <a:ext uri="{FF2B5EF4-FFF2-40B4-BE49-F238E27FC236}">
                    <a16:creationId xmlns:a16="http://schemas.microsoft.com/office/drawing/2014/main" id="{F6620C95-D160-8591-311B-6E06A884E2C6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1169806" y="1605482"/>
                <a:ext cx="8227932" cy="371609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</p:grpSp>
        <p:grpSp>
          <p:nvGrpSpPr>
            <p:cNvPr id="19" name="グループ化 18">
              <a:extLst>
                <a:ext uri="{FF2B5EF4-FFF2-40B4-BE49-F238E27FC236}">
                  <a16:creationId xmlns:a16="http://schemas.microsoft.com/office/drawing/2014/main" id="{F7B23ADA-E487-99F2-5F8D-6BFEF2F494E9}"/>
                </a:ext>
              </a:extLst>
            </p:cNvPr>
            <p:cNvGrpSpPr>
              <a:grpSpLocks noGrp="1" noUngrp="1" noRot="1" noMove="1" noResize="1"/>
            </p:cNvGrpSpPr>
            <p:nvPr/>
          </p:nvGrpSpPr>
          <p:grpSpPr>
            <a:xfrm>
              <a:off x="1169806" y="1972787"/>
              <a:ext cx="8227932" cy="749272"/>
              <a:chOff x="1169806" y="1227819"/>
              <a:chExt cx="8227932" cy="749272"/>
            </a:xfrm>
          </p:grpSpPr>
          <p:sp>
            <p:nvSpPr>
              <p:cNvPr id="20" name="正方形/長方形 19">
                <a:extLst>
                  <a:ext uri="{FF2B5EF4-FFF2-40B4-BE49-F238E27FC236}">
                    <a16:creationId xmlns:a16="http://schemas.microsoft.com/office/drawing/2014/main" id="{C73443F6-4AC0-4EC1-A98B-C8DABD648721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1169806" y="1227819"/>
                <a:ext cx="8227932" cy="371609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  <p:sp>
            <p:nvSpPr>
              <p:cNvPr id="21" name="正方形/長方形 20">
                <a:extLst>
                  <a:ext uri="{FF2B5EF4-FFF2-40B4-BE49-F238E27FC236}">
                    <a16:creationId xmlns:a16="http://schemas.microsoft.com/office/drawing/2014/main" id="{A3E3FFFF-5325-1C8D-FBC9-B8E07B5B2732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1169806" y="1605482"/>
                <a:ext cx="8227932" cy="371609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</p:grpSp>
        <p:grpSp>
          <p:nvGrpSpPr>
            <p:cNvPr id="22" name="グループ化 21">
              <a:extLst>
                <a:ext uri="{FF2B5EF4-FFF2-40B4-BE49-F238E27FC236}">
                  <a16:creationId xmlns:a16="http://schemas.microsoft.com/office/drawing/2014/main" id="{C2700444-4361-0FF5-48A1-F866787180B1}"/>
                </a:ext>
              </a:extLst>
            </p:cNvPr>
            <p:cNvGrpSpPr>
              <a:grpSpLocks noGrp="1" noUngrp="1" noRot="1" noMove="1" noResize="1"/>
            </p:cNvGrpSpPr>
            <p:nvPr/>
          </p:nvGrpSpPr>
          <p:grpSpPr>
            <a:xfrm>
              <a:off x="1169806" y="2717755"/>
              <a:ext cx="8227932" cy="749272"/>
              <a:chOff x="1169806" y="1227819"/>
              <a:chExt cx="8227932" cy="749272"/>
            </a:xfrm>
          </p:grpSpPr>
          <p:sp>
            <p:nvSpPr>
              <p:cNvPr id="23" name="正方形/長方形 22">
                <a:extLst>
                  <a:ext uri="{FF2B5EF4-FFF2-40B4-BE49-F238E27FC236}">
                    <a16:creationId xmlns:a16="http://schemas.microsoft.com/office/drawing/2014/main" id="{001C3A67-F3F1-5381-289B-3A2994C13C5C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1169806" y="1227819"/>
                <a:ext cx="8227932" cy="371609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  <p:sp>
            <p:nvSpPr>
              <p:cNvPr id="24" name="正方形/長方形 23">
                <a:extLst>
                  <a:ext uri="{FF2B5EF4-FFF2-40B4-BE49-F238E27FC236}">
                    <a16:creationId xmlns:a16="http://schemas.microsoft.com/office/drawing/2014/main" id="{DB008A96-105F-3A87-33E0-8CFFF67B20AC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1169806" y="1605482"/>
                <a:ext cx="8227932" cy="371609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</p:grpSp>
        <p:grpSp>
          <p:nvGrpSpPr>
            <p:cNvPr id="25" name="グループ化 24">
              <a:extLst>
                <a:ext uri="{FF2B5EF4-FFF2-40B4-BE49-F238E27FC236}">
                  <a16:creationId xmlns:a16="http://schemas.microsoft.com/office/drawing/2014/main" id="{24615EE2-7BD2-37F3-2F0A-F9E1C340F62F}"/>
                </a:ext>
              </a:extLst>
            </p:cNvPr>
            <p:cNvGrpSpPr>
              <a:grpSpLocks noGrp="1" noUngrp="1" noRot="1" noMove="1" noResize="1"/>
            </p:cNvGrpSpPr>
            <p:nvPr/>
          </p:nvGrpSpPr>
          <p:grpSpPr>
            <a:xfrm>
              <a:off x="1169806" y="3462723"/>
              <a:ext cx="8227932" cy="749272"/>
              <a:chOff x="1169806" y="1227819"/>
              <a:chExt cx="8227932" cy="749272"/>
            </a:xfrm>
          </p:grpSpPr>
          <p:sp>
            <p:nvSpPr>
              <p:cNvPr id="26" name="正方形/長方形 25">
                <a:extLst>
                  <a:ext uri="{FF2B5EF4-FFF2-40B4-BE49-F238E27FC236}">
                    <a16:creationId xmlns:a16="http://schemas.microsoft.com/office/drawing/2014/main" id="{197733E5-1D73-DD40-6AA7-C90BE813542F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1169806" y="1227819"/>
                <a:ext cx="8227932" cy="371609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  <p:sp>
            <p:nvSpPr>
              <p:cNvPr id="27" name="正方形/長方形 26">
                <a:extLst>
                  <a:ext uri="{FF2B5EF4-FFF2-40B4-BE49-F238E27FC236}">
                    <a16:creationId xmlns:a16="http://schemas.microsoft.com/office/drawing/2014/main" id="{45719C24-4989-0A8F-C749-D02AF901B598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1169806" y="1605482"/>
                <a:ext cx="8227932" cy="371609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</p:grpSp>
        <p:grpSp>
          <p:nvGrpSpPr>
            <p:cNvPr id="28" name="グループ化 27">
              <a:extLst>
                <a:ext uri="{FF2B5EF4-FFF2-40B4-BE49-F238E27FC236}">
                  <a16:creationId xmlns:a16="http://schemas.microsoft.com/office/drawing/2014/main" id="{C017F4FF-509C-987D-FAD9-0B5B1E6FBAB3}"/>
                </a:ext>
              </a:extLst>
            </p:cNvPr>
            <p:cNvGrpSpPr>
              <a:grpSpLocks noGrp="1" noUngrp="1" noRot="1" noMove="1" noResize="1"/>
            </p:cNvGrpSpPr>
            <p:nvPr/>
          </p:nvGrpSpPr>
          <p:grpSpPr>
            <a:xfrm>
              <a:off x="1169806" y="4207691"/>
              <a:ext cx="8227932" cy="749272"/>
              <a:chOff x="1169806" y="1227819"/>
              <a:chExt cx="8227932" cy="749272"/>
            </a:xfrm>
          </p:grpSpPr>
          <p:sp>
            <p:nvSpPr>
              <p:cNvPr id="29" name="正方形/長方形 28">
                <a:extLst>
                  <a:ext uri="{FF2B5EF4-FFF2-40B4-BE49-F238E27FC236}">
                    <a16:creationId xmlns:a16="http://schemas.microsoft.com/office/drawing/2014/main" id="{AA50C8BA-CF30-976A-F5FC-07A62D51C1A4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1169806" y="1227819"/>
                <a:ext cx="8227932" cy="371609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  <p:sp>
            <p:nvSpPr>
              <p:cNvPr id="30" name="正方形/長方形 29">
                <a:extLst>
                  <a:ext uri="{FF2B5EF4-FFF2-40B4-BE49-F238E27FC236}">
                    <a16:creationId xmlns:a16="http://schemas.microsoft.com/office/drawing/2014/main" id="{A65C58F0-892F-5EF2-1352-120CCE733A3B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1169806" y="1605482"/>
                <a:ext cx="8227932" cy="371609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</p:grpSp>
        <p:grpSp>
          <p:nvGrpSpPr>
            <p:cNvPr id="31" name="グループ化 30">
              <a:extLst>
                <a:ext uri="{FF2B5EF4-FFF2-40B4-BE49-F238E27FC236}">
                  <a16:creationId xmlns:a16="http://schemas.microsoft.com/office/drawing/2014/main" id="{210D501A-AE53-5ABB-9F0E-7B54FB01B4CF}"/>
                </a:ext>
              </a:extLst>
            </p:cNvPr>
            <p:cNvGrpSpPr>
              <a:grpSpLocks noGrp="1" noUngrp="1" noRot="1" noMove="1" noResize="1"/>
            </p:cNvGrpSpPr>
            <p:nvPr/>
          </p:nvGrpSpPr>
          <p:grpSpPr>
            <a:xfrm>
              <a:off x="1169806" y="4952659"/>
              <a:ext cx="8227932" cy="749272"/>
              <a:chOff x="1169806" y="1227819"/>
              <a:chExt cx="8227932" cy="749272"/>
            </a:xfrm>
          </p:grpSpPr>
          <p:sp>
            <p:nvSpPr>
              <p:cNvPr id="32" name="正方形/長方形 31">
                <a:extLst>
                  <a:ext uri="{FF2B5EF4-FFF2-40B4-BE49-F238E27FC236}">
                    <a16:creationId xmlns:a16="http://schemas.microsoft.com/office/drawing/2014/main" id="{3296C032-6221-F41F-B2D0-97704EA29FC0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1169806" y="1227819"/>
                <a:ext cx="8227932" cy="371609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  <p:sp>
            <p:nvSpPr>
              <p:cNvPr id="33" name="正方形/長方形 32">
                <a:extLst>
                  <a:ext uri="{FF2B5EF4-FFF2-40B4-BE49-F238E27FC236}">
                    <a16:creationId xmlns:a16="http://schemas.microsoft.com/office/drawing/2014/main" id="{796B465F-2566-D6E4-97D3-32CB3026C2C6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1169806" y="1605482"/>
                <a:ext cx="8227932" cy="371609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</p:grpSp>
        <p:grpSp>
          <p:nvGrpSpPr>
            <p:cNvPr id="34" name="グループ化 33">
              <a:extLst>
                <a:ext uri="{FF2B5EF4-FFF2-40B4-BE49-F238E27FC236}">
                  <a16:creationId xmlns:a16="http://schemas.microsoft.com/office/drawing/2014/main" id="{E3977A5A-0AB4-2BEE-D51A-6A9A64C5572B}"/>
                </a:ext>
              </a:extLst>
            </p:cNvPr>
            <p:cNvGrpSpPr>
              <a:grpSpLocks noGrp="1" noUngrp="1" noRot="1" noMove="1" noResize="1"/>
            </p:cNvGrpSpPr>
            <p:nvPr/>
          </p:nvGrpSpPr>
          <p:grpSpPr>
            <a:xfrm>
              <a:off x="1169806" y="5697624"/>
              <a:ext cx="8227932" cy="749272"/>
              <a:chOff x="1169806" y="1227819"/>
              <a:chExt cx="8227932" cy="749272"/>
            </a:xfrm>
          </p:grpSpPr>
          <p:sp>
            <p:nvSpPr>
              <p:cNvPr id="35" name="正方形/長方形 34">
                <a:extLst>
                  <a:ext uri="{FF2B5EF4-FFF2-40B4-BE49-F238E27FC236}">
                    <a16:creationId xmlns:a16="http://schemas.microsoft.com/office/drawing/2014/main" id="{C93E2234-A8E4-5BFB-2A2A-830652E6EF94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1169806" y="1227819"/>
                <a:ext cx="8227932" cy="371609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  <p:sp>
            <p:nvSpPr>
              <p:cNvPr id="36" name="正方形/長方形 35">
                <a:extLst>
                  <a:ext uri="{FF2B5EF4-FFF2-40B4-BE49-F238E27FC236}">
                    <a16:creationId xmlns:a16="http://schemas.microsoft.com/office/drawing/2014/main" id="{8C10959A-CE28-DD94-2419-EB5D3094FE7A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1169806" y="1605482"/>
                <a:ext cx="8227932" cy="371609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</p:grpSp>
      </p:grpSp>
      <p:sp>
        <p:nvSpPr>
          <p:cNvPr id="9" name="楕円 8">
            <a:extLst>
              <a:ext uri="{FF2B5EF4-FFF2-40B4-BE49-F238E27FC236}">
                <a16:creationId xmlns:a16="http://schemas.microsoft.com/office/drawing/2014/main" id="{1DE2B2F6-0CC3-2272-495F-A2D699E27660}"/>
              </a:ext>
            </a:extLst>
          </p:cNvPr>
          <p:cNvSpPr/>
          <p:nvPr/>
        </p:nvSpPr>
        <p:spPr>
          <a:xfrm>
            <a:off x="501468" y="110570"/>
            <a:ext cx="1031926" cy="103192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6CFEE65A-E244-84D2-4259-884F3291425F}"/>
              </a:ext>
            </a:extLst>
          </p:cNvPr>
          <p:cNvSpPr/>
          <p:nvPr/>
        </p:nvSpPr>
        <p:spPr>
          <a:xfrm>
            <a:off x="6156101" y="1360668"/>
            <a:ext cx="3431497" cy="52204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dirty="0">
              <a:solidFill>
                <a:schemeClr val="tx1">
                  <a:lumMod val="75000"/>
                  <a:lumOff val="2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A9FCB4E-3703-402D-518A-3D96E9E550EF}"/>
              </a:ext>
            </a:extLst>
          </p:cNvPr>
          <p:cNvSpPr txBox="1"/>
          <p:nvPr/>
        </p:nvSpPr>
        <p:spPr>
          <a:xfrm>
            <a:off x="840723" y="334015"/>
            <a:ext cx="37485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spc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会社概要</a:t>
            </a:r>
          </a:p>
        </p:txBody>
      </p:sp>
      <p:cxnSp>
        <p:nvCxnSpPr>
          <p:cNvPr id="2" name="直線コネクタ 1">
            <a:extLst>
              <a:ext uri="{FF2B5EF4-FFF2-40B4-BE49-F238E27FC236}">
                <a16:creationId xmlns:a16="http://schemas.microsoft.com/office/drawing/2014/main" id="{17903485-A4B1-6BE7-8A47-643B769F68FB}"/>
              </a:ext>
            </a:extLst>
          </p:cNvPr>
          <p:cNvCxnSpPr>
            <a:cxnSpLocks/>
          </p:cNvCxnSpPr>
          <p:nvPr/>
        </p:nvCxnSpPr>
        <p:spPr>
          <a:xfrm flipH="1">
            <a:off x="2562896" y="579027"/>
            <a:ext cx="7343104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292D6C51-0E07-C9CB-A8BC-6A0E091C2083}"/>
              </a:ext>
            </a:extLst>
          </p:cNvPr>
          <p:cNvGrpSpPr/>
          <p:nvPr/>
        </p:nvGrpSpPr>
        <p:grpSpPr>
          <a:xfrm>
            <a:off x="1621679" y="1260670"/>
            <a:ext cx="1692764" cy="5078313"/>
            <a:chOff x="1574067" y="1319437"/>
            <a:chExt cx="1692764" cy="5078313"/>
          </a:xfrm>
        </p:grpSpPr>
        <p:sp>
          <p:nvSpPr>
            <p:cNvPr id="6" name="テキスト ボックス 5">
              <a:extLst>
                <a:ext uri="{FF2B5EF4-FFF2-40B4-BE49-F238E27FC236}">
                  <a16:creationId xmlns:a16="http://schemas.microsoft.com/office/drawing/2014/main" id="{FF3D1044-2545-67A8-5A8E-62C8FA170807}"/>
                </a:ext>
              </a:extLst>
            </p:cNvPr>
            <p:cNvSpPr txBox="1"/>
            <p:nvPr/>
          </p:nvSpPr>
          <p:spPr>
            <a:xfrm>
              <a:off x="1574067" y="1319437"/>
              <a:ext cx="370643" cy="50783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900"/>
                </a:spcBef>
              </a:pPr>
              <a:r>
                <a:rPr kumimoji="1" lang="ja-JP" altLang="en-US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・</a:t>
              </a:r>
              <a:endParaRPr kumimoji="1"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>
                <a:spcBef>
                  <a:spcPts val="900"/>
                </a:spcBef>
              </a:pPr>
              <a:r>
                <a:rPr kumimoji="1" lang="ja-JP" altLang="en-US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・</a:t>
              </a:r>
              <a:endParaRPr kumimoji="1"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>
                <a:spcBef>
                  <a:spcPts val="900"/>
                </a:spcBef>
              </a:pPr>
              <a:r>
                <a:rPr kumimoji="1" lang="ja-JP" altLang="en-US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・</a:t>
              </a:r>
              <a:endParaRPr kumimoji="1"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>
                <a:spcBef>
                  <a:spcPts val="900"/>
                </a:spcBef>
              </a:pPr>
              <a:r>
                <a:rPr kumimoji="1" lang="ja-JP" altLang="en-US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・</a:t>
              </a:r>
              <a:endParaRPr kumimoji="1"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>
                <a:spcBef>
                  <a:spcPts val="900"/>
                </a:spcBef>
              </a:pPr>
              <a:r>
                <a:rPr kumimoji="1" lang="ja-JP" altLang="en-US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・</a:t>
              </a:r>
              <a:endParaRPr kumimoji="1"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>
                <a:spcBef>
                  <a:spcPts val="900"/>
                </a:spcBef>
              </a:pPr>
              <a:r>
                <a:rPr kumimoji="1" lang="ja-JP" altLang="en-US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・</a:t>
              </a:r>
              <a:endParaRPr kumimoji="1"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>
                <a:spcBef>
                  <a:spcPts val="900"/>
                </a:spcBef>
              </a:pPr>
              <a:r>
                <a:rPr kumimoji="1" lang="ja-JP" altLang="en-US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・</a:t>
              </a:r>
              <a:endParaRPr kumimoji="1"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>
                <a:spcBef>
                  <a:spcPts val="900"/>
                </a:spcBef>
              </a:pPr>
              <a:r>
                <a:rPr kumimoji="1" lang="ja-JP" altLang="en-US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・</a:t>
              </a:r>
              <a:endParaRPr kumimoji="1"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>
                <a:spcBef>
                  <a:spcPts val="900"/>
                </a:spcBef>
              </a:pPr>
              <a:r>
                <a:rPr kumimoji="1" lang="ja-JP" altLang="en-US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・</a:t>
              </a:r>
              <a:endParaRPr kumimoji="1"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>
                <a:spcBef>
                  <a:spcPts val="900"/>
                </a:spcBef>
              </a:pPr>
              <a:r>
                <a:rPr kumimoji="1" lang="ja-JP" altLang="en-US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・</a:t>
              </a:r>
              <a:endParaRPr kumimoji="1"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>
                <a:spcBef>
                  <a:spcPts val="900"/>
                </a:spcBef>
              </a:pPr>
              <a:r>
                <a:rPr kumimoji="1" lang="ja-JP" altLang="en-US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・</a:t>
              </a:r>
              <a:endParaRPr kumimoji="1"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>
                <a:spcBef>
                  <a:spcPts val="900"/>
                </a:spcBef>
              </a:pPr>
              <a:r>
                <a:rPr kumimoji="1" lang="ja-JP" altLang="en-US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・</a:t>
              </a:r>
              <a:endParaRPr kumimoji="1"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>
                <a:spcBef>
                  <a:spcPts val="900"/>
                </a:spcBef>
              </a:pPr>
              <a:r>
                <a:rPr kumimoji="1" lang="ja-JP" altLang="en-US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・</a:t>
              </a:r>
              <a:endParaRPr kumimoji="1"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10" name="テキスト ボックス 9">
              <a:extLst>
                <a:ext uri="{FF2B5EF4-FFF2-40B4-BE49-F238E27FC236}">
                  <a16:creationId xmlns:a16="http://schemas.microsoft.com/office/drawing/2014/main" id="{C92D1BDE-BF04-4486-2573-F8B483067356}"/>
                </a:ext>
              </a:extLst>
            </p:cNvPr>
            <p:cNvSpPr txBox="1"/>
            <p:nvPr/>
          </p:nvSpPr>
          <p:spPr>
            <a:xfrm>
              <a:off x="1759388" y="1319437"/>
              <a:ext cx="1507443" cy="50783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>
                <a:spcBef>
                  <a:spcPts val="900"/>
                </a:spcBef>
              </a:pPr>
              <a:r>
                <a:rPr kumimoji="1" lang="ja-JP" altLang="en-US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会社名</a:t>
              </a:r>
              <a:endParaRPr kumimoji="1"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 algn="dist">
                <a:spcBef>
                  <a:spcPts val="900"/>
                </a:spcBef>
              </a:pPr>
              <a:r>
                <a:rPr kumimoji="1" lang="ja-JP" altLang="en-US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住所</a:t>
              </a:r>
              <a:endParaRPr kumimoji="1"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 algn="dist">
                <a:spcBef>
                  <a:spcPts val="900"/>
                </a:spcBef>
              </a:pPr>
              <a:r>
                <a:rPr kumimoji="1" lang="ja-JP" altLang="en-US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設立年月日</a:t>
              </a:r>
              <a:endParaRPr kumimoji="1"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 algn="dist">
                <a:spcBef>
                  <a:spcPts val="900"/>
                </a:spcBef>
              </a:pPr>
              <a:r>
                <a:rPr kumimoji="1" lang="ja-JP" altLang="en-US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資本金</a:t>
              </a:r>
              <a:endParaRPr kumimoji="1"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 algn="dist">
                <a:spcBef>
                  <a:spcPts val="900"/>
                </a:spcBef>
              </a:pPr>
              <a:r>
                <a:rPr kumimoji="1" lang="ja-JP" altLang="en-US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代表者名</a:t>
              </a:r>
              <a:endParaRPr kumimoji="1"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 algn="dist">
                <a:spcBef>
                  <a:spcPts val="900"/>
                </a:spcBef>
              </a:pPr>
              <a:r>
                <a:rPr kumimoji="1" lang="ja-JP" altLang="en-US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取扱製品</a:t>
              </a:r>
              <a:endParaRPr kumimoji="1"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 algn="dist">
                <a:spcBef>
                  <a:spcPts val="900"/>
                </a:spcBef>
              </a:pPr>
              <a:r>
                <a:rPr kumimoji="1" lang="ja-JP" altLang="en-US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従業員数</a:t>
              </a:r>
              <a:endParaRPr kumimoji="1"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 algn="dist">
                <a:spcBef>
                  <a:spcPts val="900"/>
                </a:spcBef>
              </a:pPr>
              <a:r>
                <a:rPr kumimoji="1" lang="ja-JP" altLang="en-US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経営理念</a:t>
              </a:r>
              <a:endParaRPr kumimoji="1"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 algn="dist">
                <a:spcBef>
                  <a:spcPts val="900"/>
                </a:spcBef>
              </a:pPr>
              <a:r>
                <a:rPr kumimoji="1" lang="ja-JP" altLang="en-US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事業歴</a:t>
              </a:r>
              <a:endParaRPr kumimoji="1"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 algn="dist">
                <a:spcBef>
                  <a:spcPts val="900"/>
                </a:spcBef>
              </a:pPr>
              <a:r>
                <a:rPr kumimoji="1" lang="ja-JP" altLang="en-US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当社の強み</a:t>
              </a:r>
              <a:endParaRPr kumimoji="1"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 algn="dist">
                <a:spcBef>
                  <a:spcPts val="900"/>
                </a:spcBef>
              </a:pPr>
              <a:r>
                <a:rPr kumimoji="1" lang="ja-JP" altLang="en-US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売上高</a:t>
              </a:r>
              <a:endParaRPr kumimoji="1"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 algn="dist">
                <a:spcBef>
                  <a:spcPts val="900"/>
                </a:spcBef>
              </a:pPr>
              <a:r>
                <a:rPr kumimoji="1" lang="ja-JP" altLang="en-US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保有設備</a:t>
              </a:r>
              <a:endParaRPr kumimoji="1"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 algn="dist">
                <a:spcBef>
                  <a:spcPts val="900"/>
                </a:spcBef>
              </a:pPr>
              <a:r>
                <a:rPr kumimoji="1" lang="ja-JP" altLang="en-US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取得認証</a:t>
              </a:r>
              <a:endParaRPr kumimoji="1"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6C7330E4-DB2A-1103-C187-5F82747CFDD6}"/>
              </a:ext>
            </a:extLst>
          </p:cNvPr>
          <p:cNvGrpSpPr/>
          <p:nvPr/>
        </p:nvGrpSpPr>
        <p:grpSpPr>
          <a:xfrm>
            <a:off x="0" y="0"/>
            <a:ext cx="631065" cy="6858000"/>
            <a:chOff x="0" y="0"/>
            <a:chExt cx="631065" cy="6858000"/>
          </a:xfrm>
        </p:grpSpPr>
        <p:sp>
          <p:nvSpPr>
            <p:cNvPr id="13" name="正方形/長方形 12">
              <a:extLst>
                <a:ext uri="{FF2B5EF4-FFF2-40B4-BE49-F238E27FC236}">
                  <a16:creationId xmlns:a16="http://schemas.microsoft.com/office/drawing/2014/main" id="{D654A60E-C264-F485-9165-D93F71D9981E}"/>
                </a:ext>
              </a:extLst>
            </p:cNvPr>
            <p:cNvSpPr/>
            <p:nvPr/>
          </p:nvSpPr>
          <p:spPr>
            <a:xfrm>
              <a:off x="0" y="0"/>
              <a:ext cx="83714" cy="68580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正方形/長方形 13">
              <a:extLst>
                <a:ext uri="{FF2B5EF4-FFF2-40B4-BE49-F238E27FC236}">
                  <a16:creationId xmlns:a16="http://schemas.microsoft.com/office/drawing/2014/main" id="{A337A3FD-763F-C96C-1776-94741C617885}"/>
                </a:ext>
              </a:extLst>
            </p:cNvPr>
            <p:cNvSpPr/>
            <p:nvPr/>
          </p:nvSpPr>
          <p:spPr>
            <a:xfrm>
              <a:off x="83713" y="0"/>
              <a:ext cx="180303" cy="68580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正方形/長方形 14">
              <a:extLst>
                <a:ext uri="{FF2B5EF4-FFF2-40B4-BE49-F238E27FC236}">
                  <a16:creationId xmlns:a16="http://schemas.microsoft.com/office/drawing/2014/main" id="{6DDF7EF4-E207-6268-CB30-F5D88BD0736F}"/>
                </a:ext>
              </a:extLst>
            </p:cNvPr>
            <p:cNvSpPr/>
            <p:nvPr/>
          </p:nvSpPr>
          <p:spPr>
            <a:xfrm>
              <a:off x="264016" y="0"/>
              <a:ext cx="367049" cy="68580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cxnSp>
        <p:nvCxnSpPr>
          <p:cNvPr id="39" name="直線コネクタ 38">
            <a:extLst>
              <a:ext uri="{FF2B5EF4-FFF2-40B4-BE49-F238E27FC236}">
                <a16:creationId xmlns:a16="http://schemas.microsoft.com/office/drawing/2014/main" id="{2EBB393E-3597-9963-B5BE-E07D7F814404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>
            <a:off x="3427243" y="1248754"/>
            <a:ext cx="0" cy="5456316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71943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6197BB40-49C3-506E-2D75-0AE9D48379E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879513" y="1499940"/>
            <a:ext cx="4327898" cy="4389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A393D8AE-2157-8ABF-1B49-68111A6A82B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5314086" y="1499941"/>
            <a:ext cx="4327898" cy="4389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8BCCEFDA-1107-7E8D-A656-65FFD3B6055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17146" y="1502565"/>
            <a:ext cx="38526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社会的課題</a:t>
            </a: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4C21B5EB-D078-CD65-942E-F481ED78C27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551718" y="1502565"/>
            <a:ext cx="38526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自動車メーカーの課題</a:t>
            </a:r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0AB58F32-230E-3AF5-4C4D-698D66555AF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879513" y="4142940"/>
            <a:ext cx="4327898" cy="4389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BF6DB89F-17F0-E761-13B0-1E9352E42C2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5314086" y="4142941"/>
            <a:ext cx="4327898" cy="4389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9395D84C-C797-7988-438D-8C804071EF6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17147" y="4145565"/>
            <a:ext cx="38526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特定業界における課題</a:t>
            </a: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739C5C03-8EE6-8D5C-62F3-C009EA30EC7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551718" y="4145565"/>
            <a:ext cx="38526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お客様の抱える問題・ニーズ</a:t>
            </a:r>
          </a:p>
        </p:txBody>
      </p:sp>
      <p:sp>
        <p:nvSpPr>
          <p:cNvPr id="4" name="楕円 3">
            <a:extLst>
              <a:ext uri="{FF2B5EF4-FFF2-40B4-BE49-F238E27FC236}">
                <a16:creationId xmlns:a16="http://schemas.microsoft.com/office/drawing/2014/main" id="{E48037A3-EAB8-506B-6C81-9B465152DB14}"/>
              </a:ext>
            </a:extLst>
          </p:cNvPr>
          <p:cNvSpPr/>
          <p:nvPr/>
        </p:nvSpPr>
        <p:spPr>
          <a:xfrm>
            <a:off x="501468" y="110570"/>
            <a:ext cx="1031926" cy="103192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DC27AC7-2F34-9A8E-DF41-11EF635A265D}"/>
              </a:ext>
            </a:extLst>
          </p:cNvPr>
          <p:cNvSpPr txBox="1"/>
          <p:nvPr/>
        </p:nvSpPr>
        <p:spPr>
          <a:xfrm>
            <a:off x="840723" y="334015"/>
            <a:ext cx="37485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spc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提案背景・現状課題</a:t>
            </a:r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F33999AB-73CA-51B2-937B-69C3EAC32D3A}"/>
              </a:ext>
            </a:extLst>
          </p:cNvPr>
          <p:cNvCxnSpPr>
            <a:cxnSpLocks/>
          </p:cNvCxnSpPr>
          <p:nvPr/>
        </p:nvCxnSpPr>
        <p:spPr>
          <a:xfrm flipH="1">
            <a:off x="4326467" y="564847"/>
            <a:ext cx="5579533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7D097874-A635-464D-8873-79CE6CF690E8}"/>
              </a:ext>
            </a:extLst>
          </p:cNvPr>
          <p:cNvGrpSpPr/>
          <p:nvPr/>
        </p:nvGrpSpPr>
        <p:grpSpPr>
          <a:xfrm>
            <a:off x="0" y="0"/>
            <a:ext cx="631065" cy="6858000"/>
            <a:chOff x="0" y="0"/>
            <a:chExt cx="631065" cy="6858000"/>
          </a:xfrm>
        </p:grpSpPr>
        <p:sp>
          <p:nvSpPr>
            <p:cNvPr id="8" name="正方形/長方形 7">
              <a:extLst>
                <a:ext uri="{FF2B5EF4-FFF2-40B4-BE49-F238E27FC236}">
                  <a16:creationId xmlns:a16="http://schemas.microsoft.com/office/drawing/2014/main" id="{E32D40C7-958F-680E-86B2-55C69DA9D20B}"/>
                </a:ext>
              </a:extLst>
            </p:cNvPr>
            <p:cNvSpPr/>
            <p:nvPr/>
          </p:nvSpPr>
          <p:spPr>
            <a:xfrm>
              <a:off x="0" y="0"/>
              <a:ext cx="83714" cy="68580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正方形/長方形 8">
              <a:extLst>
                <a:ext uri="{FF2B5EF4-FFF2-40B4-BE49-F238E27FC236}">
                  <a16:creationId xmlns:a16="http://schemas.microsoft.com/office/drawing/2014/main" id="{C6EAB8E8-8F90-79A3-D9D4-0463C4F8F03A}"/>
                </a:ext>
              </a:extLst>
            </p:cNvPr>
            <p:cNvSpPr/>
            <p:nvPr/>
          </p:nvSpPr>
          <p:spPr>
            <a:xfrm>
              <a:off x="83713" y="0"/>
              <a:ext cx="180303" cy="68580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5122E4A5-626C-7C60-D82B-3159A13A4BE8}"/>
                </a:ext>
              </a:extLst>
            </p:cNvPr>
            <p:cNvSpPr/>
            <p:nvPr/>
          </p:nvSpPr>
          <p:spPr>
            <a:xfrm>
              <a:off x="264016" y="0"/>
              <a:ext cx="367049" cy="68580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F3093699-6E97-93F3-04DF-5AA34A8567FA}"/>
              </a:ext>
            </a:extLst>
          </p:cNvPr>
          <p:cNvGrpSpPr/>
          <p:nvPr/>
        </p:nvGrpSpPr>
        <p:grpSpPr>
          <a:xfrm>
            <a:off x="879513" y="1994868"/>
            <a:ext cx="4327898" cy="1837267"/>
            <a:chOff x="879513" y="2114247"/>
            <a:chExt cx="4327898" cy="1837267"/>
          </a:xfrm>
        </p:grpSpPr>
        <p:cxnSp>
          <p:nvCxnSpPr>
            <p:cNvPr id="12" name="直線コネクタ 11">
              <a:extLst>
                <a:ext uri="{FF2B5EF4-FFF2-40B4-BE49-F238E27FC236}">
                  <a16:creationId xmlns:a16="http://schemas.microsoft.com/office/drawing/2014/main" id="{8CD46846-3DE9-B554-A482-BB8DBA2C3EC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79513" y="3951514"/>
              <a:ext cx="4327898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3647D9FB-C83B-778E-6BD1-B6AB8D98220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79513" y="3492198"/>
              <a:ext cx="4327898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3F7F68F4-3F7E-C243-DF3A-56E8A52F9BE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79513" y="3032881"/>
              <a:ext cx="4327898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>
              <a:extLst>
                <a:ext uri="{FF2B5EF4-FFF2-40B4-BE49-F238E27FC236}">
                  <a16:creationId xmlns:a16="http://schemas.microsoft.com/office/drawing/2014/main" id="{F4268DC8-44AC-C116-A92E-47444272F79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79513" y="2573564"/>
              <a:ext cx="4327898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コネクタ 16">
              <a:extLst>
                <a:ext uri="{FF2B5EF4-FFF2-40B4-BE49-F238E27FC236}">
                  <a16:creationId xmlns:a16="http://schemas.microsoft.com/office/drawing/2014/main" id="{53E7752F-226C-25B8-FA14-889E110589F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79513" y="2114247"/>
              <a:ext cx="4327898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87166F53-7352-5F37-44ED-015CF4D4A2AE}"/>
              </a:ext>
            </a:extLst>
          </p:cNvPr>
          <p:cNvGrpSpPr/>
          <p:nvPr/>
        </p:nvGrpSpPr>
        <p:grpSpPr>
          <a:xfrm>
            <a:off x="5314085" y="1994868"/>
            <a:ext cx="4327898" cy="1837267"/>
            <a:chOff x="879513" y="2114247"/>
            <a:chExt cx="4327898" cy="1837267"/>
          </a:xfrm>
        </p:grpSpPr>
        <p:cxnSp>
          <p:nvCxnSpPr>
            <p:cNvPr id="20" name="直線コネクタ 19">
              <a:extLst>
                <a:ext uri="{FF2B5EF4-FFF2-40B4-BE49-F238E27FC236}">
                  <a16:creationId xmlns:a16="http://schemas.microsoft.com/office/drawing/2014/main" id="{A9E6FCCA-61BD-6551-4B50-C00D65DE680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79513" y="3951514"/>
              <a:ext cx="4327898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コネクタ 20">
              <a:extLst>
                <a:ext uri="{FF2B5EF4-FFF2-40B4-BE49-F238E27FC236}">
                  <a16:creationId xmlns:a16="http://schemas.microsoft.com/office/drawing/2014/main" id="{2BC8F764-7D95-C287-F700-08237896815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79513" y="3492198"/>
              <a:ext cx="4327898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コネクタ 21">
              <a:extLst>
                <a:ext uri="{FF2B5EF4-FFF2-40B4-BE49-F238E27FC236}">
                  <a16:creationId xmlns:a16="http://schemas.microsoft.com/office/drawing/2014/main" id="{B98FAEFB-F76F-F307-EC84-A13BE1761CA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79513" y="3032881"/>
              <a:ext cx="4327898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コネクタ 22">
              <a:extLst>
                <a:ext uri="{FF2B5EF4-FFF2-40B4-BE49-F238E27FC236}">
                  <a16:creationId xmlns:a16="http://schemas.microsoft.com/office/drawing/2014/main" id="{934730CE-84AC-ADAF-7C9A-41814E4E980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79513" y="2573564"/>
              <a:ext cx="4327898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コネクタ 23">
              <a:extLst>
                <a:ext uri="{FF2B5EF4-FFF2-40B4-BE49-F238E27FC236}">
                  <a16:creationId xmlns:a16="http://schemas.microsoft.com/office/drawing/2014/main" id="{A95118AD-CE46-288A-FF71-85FDD26EA16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79513" y="2114247"/>
              <a:ext cx="4327898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B5A372F5-B92B-77CE-41B0-F367C27ECAE9}"/>
              </a:ext>
            </a:extLst>
          </p:cNvPr>
          <p:cNvGrpSpPr/>
          <p:nvPr/>
        </p:nvGrpSpPr>
        <p:grpSpPr>
          <a:xfrm>
            <a:off x="879513" y="4650432"/>
            <a:ext cx="4327898" cy="1837267"/>
            <a:chOff x="879513" y="2114247"/>
            <a:chExt cx="4327898" cy="1837267"/>
          </a:xfrm>
        </p:grpSpPr>
        <p:cxnSp>
          <p:nvCxnSpPr>
            <p:cNvPr id="26" name="直線コネクタ 25">
              <a:extLst>
                <a:ext uri="{FF2B5EF4-FFF2-40B4-BE49-F238E27FC236}">
                  <a16:creationId xmlns:a16="http://schemas.microsoft.com/office/drawing/2014/main" id="{BFCAE723-40F6-4C0B-8029-48274C20397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79513" y="3951514"/>
              <a:ext cx="4327898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コネクタ 26">
              <a:extLst>
                <a:ext uri="{FF2B5EF4-FFF2-40B4-BE49-F238E27FC236}">
                  <a16:creationId xmlns:a16="http://schemas.microsoft.com/office/drawing/2014/main" id="{2B765BCC-0A34-283D-B15B-6BF511F40AB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79513" y="3492198"/>
              <a:ext cx="4327898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コネクタ 27">
              <a:extLst>
                <a:ext uri="{FF2B5EF4-FFF2-40B4-BE49-F238E27FC236}">
                  <a16:creationId xmlns:a16="http://schemas.microsoft.com/office/drawing/2014/main" id="{1952434C-785F-EC2B-92F0-B09C8593F44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79513" y="3032881"/>
              <a:ext cx="4327898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線コネクタ 28">
              <a:extLst>
                <a:ext uri="{FF2B5EF4-FFF2-40B4-BE49-F238E27FC236}">
                  <a16:creationId xmlns:a16="http://schemas.microsoft.com/office/drawing/2014/main" id="{69436AEB-9319-6C41-9E06-3951D9BB740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79513" y="2573564"/>
              <a:ext cx="4327898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線コネクタ 29">
              <a:extLst>
                <a:ext uri="{FF2B5EF4-FFF2-40B4-BE49-F238E27FC236}">
                  <a16:creationId xmlns:a16="http://schemas.microsoft.com/office/drawing/2014/main" id="{4B1A5A9C-2D81-0EB1-5519-A3E80346FBD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79513" y="2114247"/>
              <a:ext cx="4327898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グループ化 30">
            <a:extLst>
              <a:ext uri="{FF2B5EF4-FFF2-40B4-BE49-F238E27FC236}">
                <a16:creationId xmlns:a16="http://schemas.microsoft.com/office/drawing/2014/main" id="{EF90E2C3-21C5-73CD-D4E2-EF6FEDA32E61}"/>
              </a:ext>
            </a:extLst>
          </p:cNvPr>
          <p:cNvGrpSpPr/>
          <p:nvPr/>
        </p:nvGrpSpPr>
        <p:grpSpPr>
          <a:xfrm>
            <a:off x="5314085" y="4650432"/>
            <a:ext cx="4327898" cy="1837267"/>
            <a:chOff x="879513" y="2114247"/>
            <a:chExt cx="4327898" cy="1837267"/>
          </a:xfrm>
        </p:grpSpPr>
        <p:cxnSp>
          <p:nvCxnSpPr>
            <p:cNvPr id="32" name="直線コネクタ 31">
              <a:extLst>
                <a:ext uri="{FF2B5EF4-FFF2-40B4-BE49-F238E27FC236}">
                  <a16:creationId xmlns:a16="http://schemas.microsoft.com/office/drawing/2014/main" id="{84DBC246-D03D-EC9F-2D4F-3912AAB6A26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79513" y="3951514"/>
              <a:ext cx="4327898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線コネクタ 32">
              <a:extLst>
                <a:ext uri="{FF2B5EF4-FFF2-40B4-BE49-F238E27FC236}">
                  <a16:creationId xmlns:a16="http://schemas.microsoft.com/office/drawing/2014/main" id="{E5B35FFC-D849-203C-061F-2A99A25914B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79513" y="3492198"/>
              <a:ext cx="4327898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コネクタ 33">
              <a:extLst>
                <a:ext uri="{FF2B5EF4-FFF2-40B4-BE49-F238E27FC236}">
                  <a16:creationId xmlns:a16="http://schemas.microsoft.com/office/drawing/2014/main" id="{081FF1A8-C1F4-3FD4-D46D-9E51D50B746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79513" y="3032881"/>
              <a:ext cx="4327898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線コネクタ 34">
              <a:extLst>
                <a:ext uri="{FF2B5EF4-FFF2-40B4-BE49-F238E27FC236}">
                  <a16:creationId xmlns:a16="http://schemas.microsoft.com/office/drawing/2014/main" id="{F0774136-D0C6-9008-C220-90CB71CAEB0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79513" y="2573564"/>
              <a:ext cx="4327898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線コネクタ 35">
              <a:extLst>
                <a:ext uri="{FF2B5EF4-FFF2-40B4-BE49-F238E27FC236}">
                  <a16:creationId xmlns:a16="http://schemas.microsoft.com/office/drawing/2014/main" id="{EED6B9FD-9898-55D1-EDC6-1EA883D8FFB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79513" y="2114247"/>
              <a:ext cx="4327898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19F22D61-42C1-CFF0-BDA4-07F2EB9DB754}"/>
              </a:ext>
            </a:extLst>
          </p:cNvPr>
          <p:cNvSpPr txBox="1"/>
          <p:nvPr/>
        </p:nvSpPr>
        <p:spPr>
          <a:xfrm>
            <a:off x="1017431" y="1991401"/>
            <a:ext cx="4079310" cy="475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900"/>
              </a:spcBef>
            </a:pPr>
            <a:endParaRPr kumimoji="1" lang="en-US" altLang="ja-JP" sz="2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BD9EFAB-0010-5F3E-357E-6A03FE661011}"/>
              </a:ext>
            </a:extLst>
          </p:cNvPr>
          <p:cNvSpPr txBox="1"/>
          <p:nvPr/>
        </p:nvSpPr>
        <p:spPr>
          <a:xfrm>
            <a:off x="1017431" y="4718996"/>
            <a:ext cx="4079310" cy="1791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4000"/>
              </a:lnSpc>
              <a:spcBef>
                <a:spcPts val="900"/>
              </a:spcBef>
            </a:pPr>
            <a:endParaRPr kumimoji="1" lang="en-US" altLang="ja-JP" sz="2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14000"/>
              </a:lnSpc>
              <a:spcBef>
                <a:spcPts val="900"/>
              </a:spcBef>
            </a:pPr>
            <a:endParaRPr kumimoji="1" lang="en-US" altLang="ja-JP" sz="2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14000"/>
              </a:lnSpc>
              <a:spcBef>
                <a:spcPts val="900"/>
              </a:spcBef>
            </a:pPr>
            <a:endParaRPr kumimoji="1" lang="en-US" altLang="ja-JP" sz="2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14000"/>
              </a:lnSpc>
              <a:spcBef>
                <a:spcPts val="900"/>
              </a:spcBef>
            </a:pPr>
            <a:endParaRPr kumimoji="1" lang="en-US" altLang="ja-JP" sz="2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3C439B4-9B33-D425-B05A-421E9F6BE54C}"/>
              </a:ext>
            </a:extLst>
          </p:cNvPr>
          <p:cNvSpPr txBox="1"/>
          <p:nvPr/>
        </p:nvSpPr>
        <p:spPr>
          <a:xfrm>
            <a:off x="5438379" y="4718996"/>
            <a:ext cx="4079310" cy="18605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4000"/>
              </a:lnSpc>
              <a:spcBef>
                <a:spcPts val="900"/>
              </a:spcBef>
            </a:pPr>
            <a:endParaRPr kumimoji="1" lang="en-US" altLang="ja-JP" sz="2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14000"/>
              </a:lnSpc>
              <a:spcBef>
                <a:spcPts val="900"/>
              </a:spcBef>
            </a:pPr>
            <a:endParaRPr kumimoji="1" lang="en-US" altLang="ja-JP" sz="2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14000"/>
              </a:lnSpc>
              <a:spcBef>
                <a:spcPts val="900"/>
              </a:spcBef>
            </a:pPr>
            <a:endParaRPr kumimoji="1" lang="en-US" altLang="ja-JP" sz="2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14000"/>
              </a:lnSpc>
              <a:spcBef>
                <a:spcPts val="900"/>
              </a:spcBef>
            </a:pPr>
            <a:endParaRPr kumimoji="1" lang="en-US" altLang="ja-JP" sz="2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2038AC36-8B74-A026-15FA-C5C4E7CC7F53}"/>
              </a:ext>
            </a:extLst>
          </p:cNvPr>
          <p:cNvSpPr txBox="1"/>
          <p:nvPr/>
        </p:nvSpPr>
        <p:spPr>
          <a:xfrm>
            <a:off x="5438379" y="1991401"/>
            <a:ext cx="4079310" cy="475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900"/>
              </a:spcBef>
            </a:pPr>
            <a:endParaRPr kumimoji="1" lang="en-US" altLang="ja-JP" sz="2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42CBAEAA-60A7-E411-B217-81BD8BD0EECD}"/>
              </a:ext>
            </a:extLst>
          </p:cNvPr>
          <p:cNvSpPr txBox="1"/>
          <p:nvPr/>
        </p:nvSpPr>
        <p:spPr>
          <a:xfrm>
            <a:off x="5438379" y="4631257"/>
            <a:ext cx="4079310" cy="475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900"/>
              </a:spcBef>
            </a:pPr>
            <a:endParaRPr kumimoji="1" lang="en-US" altLang="ja-JP" sz="2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190885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" name="グループ化 80">
            <a:extLst>
              <a:ext uri="{FF2B5EF4-FFF2-40B4-BE49-F238E27FC236}">
                <a16:creationId xmlns:a16="http://schemas.microsoft.com/office/drawing/2014/main" id="{888D18D1-AEC8-25FD-4946-9423366EAF27}"/>
              </a:ext>
            </a:extLst>
          </p:cNvPr>
          <p:cNvGrpSpPr/>
          <p:nvPr/>
        </p:nvGrpSpPr>
        <p:grpSpPr>
          <a:xfrm>
            <a:off x="3528695" y="5269362"/>
            <a:ext cx="5875295" cy="1076947"/>
            <a:chOff x="879513" y="2114247"/>
            <a:chExt cx="4327898" cy="918634"/>
          </a:xfrm>
        </p:grpSpPr>
        <p:cxnSp>
          <p:nvCxnSpPr>
            <p:cNvPr id="84" name="直線コネクタ 83">
              <a:extLst>
                <a:ext uri="{FF2B5EF4-FFF2-40B4-BE49-F238E27FC236}">
                  <a16:creationId xmlns:a16="http://schemas.microsoft.com/office/drawing/2014/main" id="{A033E0BB-38F4-6D58-888B-11EAE2D7D1D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79513" y="3032881"/>
              <a:ext cx="4327898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直線コネクタ 84">
              <a:extLst>
                <a:ext uri="{FF2B5EF4-FFF2-40B4-BE49-F238E27FC236}">
                  <a16:creationId xmlns:a16="http://schemas.microsoft.com/office/drawing/2014/main" id="{9C85DCDB-0CA6-92A0-97B4-5356D4D2229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79513" y="2573564"/>
              <a:ext cx="4327898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直線コネクタ 85">
              <a:extLst>
                <a:ext uri="{FF2B5EF4-FFF2-40B4-BE49-F238E27FC236}">
                  <a16:creationId xmlns:a16="http://schemas.microsoft.com/office/drawing/2014/main" id="{926C6476-A33C-BC85-15A3-4163BD51E6E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79513" y="2114247"/>
              <a:ext cx="4327898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2" name="正方形/長方形 81">
            <a:extLst>
              <a:ext uri="{FF2B5EF4-FFF2-40B4-BE49-F238E27FC236}">
                <a16:creationId xmlns:a16="http://schemas.microsoft.com/office/drawing/2014/main" id="{F6DFB5BD-E167-C37C-9CD4-89890B9C531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912397" y="5205806"/>
            <a:ext cx="2482588" cy="1216700"/>
          </a:xfrm>
          <a:prstGeom prst="rect">
            <a:avLst/>
          </a:prstGeom>
          <a:solidFill>
            <a:srgbClr val="DAE3F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83" name="テキスト ボックス 82">
            <a:extLst>
              <a:ext uri="{FF2B5EF4-FFF2-40B4-BE49-F238E27FC236}">
                <a16:creationId xmlns:a16="http://schemas.microsoft.com/office/drawing/2014/main" id="{B713059D-F776-288E-A0DA-C5D2BDF4617A}"/>
              </a:ext>
            </a:extLst>
          </p:cNvPr>
          <p:cNvSpPr txBox="1"/>
          <p:nvPr/>
        </p:nvSpPr>
        <p:spPr>
          <a:xfrm>
            <a:off x="1065422" y="5522859"/>
            <a:ext cx="1766883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ポイント　〇〇</a:t>
            </a:r>
            <a:endParaRPr kumimoji="1" lang="en-US" altLang="ja-JP" sz="2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例）新規性・進歩性</a:t>
            </a:r>
          </a:p>
        </p:txBody>
      </p:sp>
      <p:grpSp>
        <p:nvGrpSpPr>
          <p:cNvPr id="67" name="グループ化 66">
            <a:extLst>
              <a:ext uri="{FF2B5EF4-FFF2-40B4-BE49-F238E27FC236}">
                <a16:creationId xmlns:a16="http://schemas.microsoft.com/office/drawing/2014/main" id="{2DCA54E5-CDE9-2BC8-940D-CA927AACACD3}"/>
              </a:ext>
            </a:extLst>
          </p:cNvPr>
          <p:cNvGrpSpPr/>
          <p:nvPr/>
        </p:nvGrpSpPr>
        <p:grpSpPr>
          <a:xfrm>
            <a:off x="3528695" y="3951296"/>
            <a:ext cx="5875295" cy="1076947"/>
            <a:chOff x="879513" y="2114247"/>
            <a:chExt cx="4327898" cy="918634"/>
          </a:xfrm>
        </p:grpSpPr>
        <p:cxnSp>
          <p:nvCxnSpPr>
            <p:cNvPr id="70" name="直線コネクタ 69">
              <a:extLst>
                <a:ext uri="{FF2B5EF4-FFF2-40B4-BE49-F238E27FC236}">
                  <a16:creationId xmlns:a16="http://schemas.microsoft.com/office/drawing/2014/main" id="{3A3682BA-C9C1-5F00-383C-D11305D8C62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79513" y="3032881"/>
              <a:ext cx="4327898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コネクタ 70">
              <a:extLst>
                <a:ext uri="{FF2B5EF4-FFF2-40B4-BE49-F238E27FC236}">
                  <a16:creationId xmlns:a16="http://schemas.microsoft.com/office/drawing/2014/main" id="{601A136D-B282-9AA3-B3AD-EBBBE0305E4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79513" y="2573564"/>
              <a:ext cx="4327898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線コネクタ 71">
              <a:extLst>
                <a:ext uri="{FF2B5EF4-FFF2-40B4-BE49-F238E27FC236}">
                  <a16:creationId xmlns:a16="http://schemas.microsoft.com/office/drawing/2014/main" id="{506C7605-6EF2-52B5-6EA2-0AC5BF1A062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79513" y="2114247"/>
              <a:ext cx="4327898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8" name="正方形/長方形 67">
            <a:extLst>
              <a:ext uri="{FF2B5EF4-FFF2-40B4-BE49-F238E27FC236}">
                <a16:creationId xmlns:a16="http://schemas.microsoft.com/office/drawing/2014/main" id="{637B25E8-0D96-48DE-DDFD-F6DF06380A3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912397" y="3887740"/>
            <a:ext cx="2482588" cy="12167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B4EBA43A-F156-51A3-E6AE-7D243F134A40}"/>
              </a:ext>
            </a:extLst>
          </p:cNvPr>
          <p:cNvSpPr txBox="1"/>
          <p:nvPr/>
        </p:nvSpPr>
        <p:spPr>
          <a:xfrm>
            <a:off x="1065422" y="4204793"/>
            <a:ext cx="1766883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ポイント　〇〇</a:t>
            </a:r>
            <a:endParaRPr kumimoji="1" lang="en-US" altLang="ja-JP" sz="2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例）新規性・進歩性</a:t>
            </a:r>
          </a:p>
        </p:txBody>
      </p:sp>
      <p:sp>
        <p:nvSpPr>
          <p:cNvPr id="8" name="楕円 7">
            <a:extLst>
              <a:ext uri="{FF2B5EF4-FFF2-40B4-BE49-F238E27FC236}">
                <a16:creationId xmlns:a16="http://schemas.microsoft.com/office/drawing/2014/main" id="{847AAEED-6DCE-CBD1-F09C-0D657902A389}"/>
              </a:ext>
            </a:extLst>
          </p:cNvPr>
          <p:cNvSpPr/>
          <p:nvPr/>
        </p:nvSpPr>
        <p:spPr>
          <a:xfrm>
            <a:off x="501468" y="110570"/>
            <a:ext cx="1031926" cy="103192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CDF2994-6908-8FA4-5737-0E08B1FE3D39}"/>
              </a:ext>
            </a:extLst>
          </p:cNvPr>
          <p:cNvSpPr txBox="1"/>
          <p:nvPr/>
        </p:nvSpPr>
        <p:spPr>
          <a:xfrm>
            <a:off x="840723" y="334015"/>
            <a:ext cx="37485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spc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提案技術のポイント</a:t>
            </a:r>
          </a:p>
        </p:txBody>
      </p: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B752E37C-B44F-7335-1DCB-2221548648ED}"/>
              </a:ext>
            </a:extLst>
          </p:cNvPr>
          <p:cNvCxnSpPr>
            <a:cxnSpLocks/>
          </p:cNvCxnSpPr>
          <p:nvPr/>
        </p:nvCxnSpPr>
        <p:spPr>
          <a:xfrm flipH="1">
            <a:off x="4326467" y="564847"/>
            <a:ext cx="5579533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9AE8A2C6-6872-8897-B4E5-78C3824C5AC4}"/>
              </a:ext>
            </a:extLst>
          </p:cNvPr>
          <p:cNvGrpSpPr/>
          <p:nvPr/>
        </p:nvGrpSpPr>
        <p:grpSpPr>
          <a:xfrm>
            <a:off x="0" y="0"/>
            <a:ext cx="631065" cy="6858000"/>
            <a:chOff x="0" y="0"/>
            <a:chExt cx="631065" cy="6858000"/>
          </a:xfrm>
        </p:grpSpPr>
        <p:sp>
          <p:nvSpPr>
            <p:cNvPr id="12" name="正方形/長方形 11">
              <a:extLst>
                <a:ext uri="{FF2B5EF4-FFF2-40B4-BE49-F238E27FC236}">
                  <a16:creationId xmlns:a16="http://schemas.microsoft.com/office/drawing/2014/main" id="{074C08FA-3571-74F2-C426-5A7F61CE9B0F}"/>
                </a:ext>
              </a:extLst>
            </p:cNvPr>
            <p:cNvSpPr/>
            <p:nvPr/>
          </p:nvSpPr>
          <p:spPr>
            <a:xfrm>
              <a:off x="0" y="0"/>
              <a:ext cx="83714" cy="68580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正方形/長方形 12">
              <a:extLst>
                <a:ext uri="{FF2B5EF4-FFF2-40B4-BE49-F238E27FC236}">
                  <a16:creationId xmlns:a16="http://schemas.microsoft.com/office/drawing/2014/main" id="{FCF4FA00-C370-CD81-09A3-F617A22AB786}"/>
                </a:ext>
              </a:extLst>
            </p:cNvPr>
            <p:cNvSpPr/>
            <p:nvPr/>
          </p:nvSpPr>
          <p:spPr>
            <a:xfrm>
              <a:off x="83713" y="0"/>
              <a:ext cx="180303" cy="68580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正方形/長方形 13">
              <a:extLst>
                <a:ext uri="{FF2B5EF4-FFF2-40B4-BE49-F238E27FC236}">
                  <a16:creationId xmlns:a16="http://schemas.microsoft.com/office/drawing/2014/main" id="{19EC6140-F065-1D83-EF5D-1BDC51B37EE7}"/>
                </a:ext>
              </a:extLst>
            </p:cNvPr>
            <p:cNvSpPr/>
            <p:nvPr/>
          </p:nvSpPr>
          <p:spPr>
            <a:xfrm>
              <a:off x="264016" y="0"/>
              <a:ext cx="367049" cy="68580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517E5E21-5DED-496A-DD10-D41F220C2080}"/>
              </a:ext>
            </a:extLst>
          </p:cNvPr>
          <p:cNvGrpSpPr/>
          <p:nvPr/>
        </p:nvGrpSpPr>
        <p:grpSpPr>
          <a:xfrm>
            <a:off x="3528695" y="1348752"/>
            <a:ext cx="5875295" cy="1076947"/>
            <a:chOff x="879513" y="2114247"/>
            <a:chExt cx="4327898" cy="918634"/>
          </a:xfrm>
        </p:grpSpPr>
        <p:cxnSp>
          <p:nvCxnSpPr>
            <p:cNvPr id="28" name="直線コネクタ 27">
              <a:extLst>
                <a:ext uri="{FF2B5EF4-FFF2-40B4-BE49-F238E27FC236}">
                  <a16:creationId xmlns:a16="http://schemas.microsoft.com/office/drawing/2014/main" id="{4EE1CF19-775A-8B85-F76A-8E5FFDA0988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79513" y="3032881"/>
              <a:ext cx="4327898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線コネクタ 28">
              <a:extLst>
                <a:ext uri="{FF2B5EF4-FFF2-40B4-BE49-F238E27FC236}">
                  <a16:creationId xmlns:a16="http://schemas.microsoft.com/office/drawing/2014/main" id="{81AFA38C-0DD0-FA8D-FC1C-2671FF90392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79513" y="2573564"/>
              <a:ext cx="4327898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線コネクタ 29">
              <a:extLst>
                <a:ext uri="{FF2B5EF4-FFF2-40B4-BE49-F238E27FC236}">
                  <a16:creationId xmlns:a16="http://schemas.microsoft.com/office/drawing/2014/main" id="{A2F30D03-D4BD-5939-1079-92D73E49F5E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79513" y="2114247"/>
              <a:ext cx="4327898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97BC517F-C027-AA64-FA3A-48B7F35F4657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912397" y="1285196"/>
            <a:ext cx="2482588" cy="1216700"/>
          </a:xfrm>
          <a:prstGeom prst="rect">
            <a:avLst/>
          </a:prstGeom>
          <a:solidFill>
            <a:srgbClr val="B4C7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DFCFC231-D6DF-28B1-C0AB-047A244CA32A}"/>
              </a:ext>
            </a:extLst>
          </p:cNvPr>
          <p:cNvSpPr txBox="1"/>
          <p:nvPr/>
        </p:nvSpPr>
        <p:spPr>
          <a:xfrm>
            <a:off x="1065422" y="1560453"/>
            <a:ext cx="176688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提案技術名・</a:t>
            </a:r>
            <a:endParaRPr kumimoji="1" lang="en-US" altLang="ja-JP" sz="2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基本情報</a:t>
            </a:r>
          </a:p>
        </p:txBody>
      </p:sp>
      <p:grpSp>
        <p:nvGrpSpPr>
          <p:cNvPr id="46" name="グループ化 45">
            <a:extLst>
              <a:ext uri="{FF2B5EF4-FFF2-40B4-BE49-F238E27FC236}">
                <a16:creationId xmlns:a16="http://schemas.microsoft.com/office/drawing/2014/main" id="{C2AE661C-89E6-4441-A590-8B07E490D595}"/>
              </a:ext>
            </a:extLst>
          </p:cNvPr>
          <p:cNvGrpSpPr/>
          <p:nvPr/>
        </p:nvGrpSpPr>
        <p:grpSpPr>
          <a:xfrm>
            <a:off x="3528695" y="2653185"/>
            <a:ext cx="5875295" cy="1076947"/>
            <a:chOff x="879513" y="2114247"/>
            <a:chExt cx="4327898" cy="918634"/>
          </a:xfrm>
        </p:grpSpPr>
        <p:cxnSp>
          <p:nvCxnSpPr>
            <p:cNvPr id="49" name="直線コネクタ 48">
              <a:extLst>
                <a:ext uri="{FF2B5EF4-FFF2-40B4-BE49-F238E27FC236}">
                  <a16:creationId xmlns:a16="http://schemas.microsoft.com/office/drawing/2014/main" id="{0E33860D-C053-C61B-15B5-0AB0DE0FCFC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79513" y="3032881"/>
              <a:ext cx="4327898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コネクタ 49">
              <a:extLst>
                <a:ext uri="{FF2B5EF4-FFF2-40B4-BE49-F238E27FC236}">
                  <a16:creationId xmlns:a16="http://schemas.microsoft.com/office/drawing/2014/main" id="{AB9DD5DE-38B5-E7CE-D20A-0FF91175455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79513" y="2573564"/>
              <a:ext cx="4327898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コネクタ 50">
              <a:extLst>
                <a:ext uri="{FF2B5EF4-FFF2-40B4-BE49-F238E27FC236}">
                  <a16:creationId xmlns:a16="http://schemas.microsoft.com/office/drawing/2014/main" id="{D78F2C41-CD51-ECE1-2330-CF6393C3F7C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79513" y="2114247"/>
              <a:ext cx="4327898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E1FCC805-BE5B-91DC-3D6C-BF419261A180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912397" y="2589629"/>
            <a:ext cx="2482588" cy="1216700"/>
          </a:xfrm>
          <a:prstGeom prst="rect">
            <a:avLst/>
          </a:prstGeom>
          <a:solidFill>
            <a:srgbClr val="DAE3F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BF23180C-8C9C-037D-BCCC-648CBAA24645}"/>
              </a:ext>
            </a:extLst>
          </p:cNvPr>
          <p:cNvSpPr txBox="1"/>
          <p:nvPr/>
        </p:nvSpPr>
        <p:spPr>
          <a:xfrm>
            <a:off x="1065422" y="2906682"/>
            <a:ext cx="1766883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ポイント　〇〇</a:t>
            </a:r>
            <a:endParaRPr kumimoji="1" lang="en-US" altLang="ja-JP" sz="2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例）新規性・進歩性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06F3B3B-FC99-9227-A188-6290D9601F89}"/>
              </a:ext>
            </a:extLst>
          </p:cNvPr>
          <p:cNvSpPr txBox="1"/>
          <p:nvPr/>
        </p:nvSpPr>
        <p:spPr>
          <a:xfrm>
            <a:off x="3676317" y="2683943"/>
            <a:ext cx="5587178" cy="4408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5000"/>
              </a:lnSpc>
              <a:spcBef>
                <a:spcPts val="900"/>
              </a:spcBef>
            </a:pPr>
            <a:endParaRPr kumimoji="1" lang="en-US" altLang="ja-JP" sz="2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C8ED703-8C58-0958-17EB-77FDC022531D}"/>
              </a:ext>
            </a:extLst>
          </p:cNvPr>
          <p:cNvSpPr txBox="1"/>
          <p:nvPr/>
        </p:nvSpPr>
        <p:spPr>
          <a:xfrm>
            <a:off x="3676317" y="3990960"/>
            <a:ext cx="5587178" cy="4408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5000"/>
              </a:lnSpc>
              <a:spcBef>
                <a:spcPts val="900"/>
              </a:spcBef>
            </a:pPr>
            <a:endParaRPr kumimoji="1" lang="en-US" altLang="ja-JP" sz="2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E4B65CDF-93F4-FACD-7712-DC58E9F78B86}"/>
              </a:ext>
            </a:extLst>
          </p:cNvPr>
          <p:cNvSpPr txBox="1"/>
          <p:nvPr/>
        </p:nvSpPr>
        <p:spPr>
          <a:xfrm>
            <a:off x="3676317" y="5316045"/>
            <a:ext cx="5587178" cy="4408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5000"/>
              </a:lnSpc>
              <a:spcBef>
                <a:spcPts val="900"/>
              </a:spcBef>
            </a:pPr>
            <a:endParaRPr kumimoji="1" lang="en-US" altLang="ja-JP" sz="2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9ADB9D40-AE61-E265-3087-3BD6E2A009E8}"/>
              </a:ext>
            </a:extLst>
          </p:cNvPr>
          <p:cNvSpPr txBox="1"/>
          <p:nvPr/>
        </p:nvSpPr>
        <p:spPr>
          <a:xfrm>
            <a:off x="3676317" y="1406673"/>
            <a:ext cx="5587178" cy="4408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5000"/>
              </a:lnSpc>
              <a:spcBef>
                <a:spcPts val="900"/>
              </a:spcBef>
            </a:pPr>
            <a:endParaRPr kumimoji="1" lang="en-US" altLang="ja-JP" sz="2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839374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F46668F6-8676-FF9C-B423-145CBC78DE7D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921437" y="1424130"/>
            <a:ext cx="4327898" cy="678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84E1F181-C813-7D02-74A5-73289E92F63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5314085" y="1424130"/>
            <a:ext cx="4327898" cy="67866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2C394E76-889D-14C7-E903-ABEE9B147C87}"/>
              </a:ext>
            </a:extLst>
          </p:cNvPr>
          <p:cNvSpPr txBox="1"/>
          <p:nvPr/>
        </p:nvSpPr>
        <p:spPr>
          <a:xfrm>
            <a:off x="1295670" y="1556149"/>
            <a:ext cx="36979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spc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従来技術の問題点・課題</a:t>
            </a: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BDDBCAF9-B0F3-FCA5-2AE6-8EDA340E6303}"/>
              </a:ext>
            </a:extLst>
          </p:cNvPr>
          <p:cNvSpPr txBox="1"/>
          <p:nvPr/>
        </p:nvSpPr>
        <p:spPr>
          <a:xfrm>
            <a:off x="5695088" y="1546624"/>
            <a:ext cx="35820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spc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新技術の効果・メリット</a:t>
            </a:r>
          </a:p>
        </p:txBody>
      </p:sp>
      <p:sp>
        <p:nvSpPr>
          <p:cNvPr id="2" name="楕円 1">
            <a:extLst>
              <a:ext uri="{FF2B5EF4-FFF2-40B4-BE49-F238E27FC236}">
                <a16:creationId xmlns:a16="http://schemas.microsoft.com/office/drawing/2014/main" id="{ACF35A72-7A2D-5B45-2FAB-E421A040EEC1}"/>
              </a:ext>
            </a:extLst>
          </p:cNvPr>
          <p:cNvSpPr/>
          <p:nvPr/>
        </p:nvSpPr>
        <p:spPr>
          <a:xfrm>
            <a:off x="501468" y="110570"/>
            <a:ext cx="1031926" cy="103192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291EFB3-B76E-5343-6840-9111731E65C9}"/>
              </a:ext>
            </a:extLst>
          </p:cNvPr>
          <p:cNvSpPr txBox="1"/>
          <p:nvPr/>
        </p:nvSpPr>
        <p:spPr>
          <a:xfrm>
            <a:off x="840723" y="334015"/>
            <a:ext cx="76682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spc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提案技術の目的と期待される効果・メリット</a:t>
            </a:r>
          </a:p>
        </p:txBody>
      </p: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A60FFFC1-5444-48A2-295E-5E5F3FDF2CBC}"/>
              </a:ext>
            </a:extLst>
          </p:cNvPr>
          <p:cNvCxnSpPr>
            <a:cxnSpLocks/>
          </p:cNvCxnSpPr>
          <p:nvPr/>
        </p:nvCxnSpPr>
        <p:spPr>
          <a:xfrm flipH="1">
            <a:off x="8305800" y="564847"/>
            <a:ext cx="16002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7F7BD84E-8751-1F52-8862-ADDDFF7178BF}"/>
              </a:ext>
            </a:extLst>
          </p:cNvPr>
          <p:cNvGrpSpPr/>
          <p:nvPr/>
        </p:nvGrpSpPr>
        <p:grpSpPr>
          <a:xfrm>
            <a:off x="0" y="0"/>
            <a:ext cx="631065" cy="6858000"/>
            <a:chOff x="0" y="0"/>
            <a:chExt cx="631065" cy="6858000"/>
          </a:xfrm>
        </p:grpSpPr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CE445BC7-922F-2411-8042-582220F25521}"/>
                </a:ext>
              </a:extLst>
            </p:cNvPr>
            <p:cNvSpPr/>
            <p:nvPr/>
          </p:nvSpPr>
          <p:spPr>
            <a:xfrm>
              <a:off x="0" y="0"/>
              <a:ext cx="83714" cy="68580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正方形/長方形 6">
              <a:extLst>
                <a:ext uri="{FF2B5EF4-FFF2-40B4-BE49-F238E27FC236}">
                  <a16:creationId xmlns:a16="http://schemas.microsoft.com/office/drawing/2014/main" id="{41ADE151-B275-3FE0-2568-17938FB709BF}"/>
                </a:ext>
              </a:extLst>
            </p:cNvPr>
            <p:cNvSpPr/>
            <p:nvPr/>
          </p:nvSpPr>
          <p:spPr>
            <a:xfrm>
              <a:off x="83713" y="0"/>
              <a:ext cx="180303" cy="68580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正方形/長方形 7">
              <a:extLst>
                <a:ext uri="{FF2B5EF4-FFF2-40B4-BE49-F238E27FC236}">
                  <a16:creationId xmlns:a16="http://schemas.microsoft.com/office/drawing/2014/main" id="{A4071DA9-787F-8462-A782-0A64F01D3965}"/>
                </a:ext>
              </a:extLst>
            </p:cNvPr>
            <p:cNvSpPr/>
            <p:nvPr/>
          </p:nvSpPr>
          <p:spPr>
            <a:xfrm>
              <a:off x="264016" y="0"/>
              <a:ext cx="367049" cy="68580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5C0A1A88-5DAB-9040-0CF8-8A11CF57DE39}"/>
              </a:ext>
            </a:extLst>
          </p:cNvPr>
          <p:cNvGrpSpPr/>
          <p:nvPr/>
        </p:nvGrpSpPr>
        <p:grpSpPr>
          <a:xfrm>
            <a:off x="879513" y="2184012"/>
            <a:ext cx="4327898" cy="1837267"/>
            <a:chOff x="879513" y="2114247"/>
            <a:chExt cx="4327898" cy="1837267"/>
          </a:xfrm>
        </p:grpSpPr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7701EB20-402B-419B-26E9-888BE29E14B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79513" y="3951514"/>
              <a:ext cx="4327898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14BF2CD7-E5E7-FDD7-0B36-CDE94243957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79513" y="3492198"/>
              <a:ext cx="4327898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>
              <a:extLst>
                <a:ext uri="{FF2B5EF4-FFF2-40B4-BE49-F238E27FC236}">
                  <a16:creationId xmlns:a16="http://schemas.microsoft.com/office/drawing/2014/main" id="{E89D3A29-FAE0-44BF-3351-FB53B4CBF16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79513" y="3032881"/>
              <a:ext cx="4327898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コネクタ 16">
              <a:extLst>
                <a:ext uri="{FF2B5EF4-FFF2-40B4-BE49-F238E27FC236}">
                  <a16:creationId xmlns:a16="http://schemas.microsoft.com/office/drawing/2014/main" id="{49CDE9F8-2B48-C9FD-C558-7262573F3DD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79513" y="2573564"/>
              <a:ext cx="4327898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コネクタ 17">
              <a:extLst>
                <a:ext uri="{FF2B5EF4-FFF2-40B4-BE49-F238E27FC236}">
                  <a16:creationId xmlns:a16="http://schemas.microsoft.com/office/drawing/2014/main" id="{A509AEFF-87A3-5131-CD46-60CB63A3B8E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79513" y="2114247"/>
              <a:ext cx="4327898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DA09FED6-C432-932E-C8FE-25BB44613D23}"/>
              </a:ext>
            </a:extLst>
          </p:cNvPr>
          <p:cNvGrpSpPr/>
          <p:nvPr/>
        </p:nvGrpSpPr>
        <p:grpSpPr>
          <a:xfrm>
            <a:off x="5314085" y="2184012"/>
            <a:ext cx="4327898" cy="1837267"/>
            <a:chOff x="879513" y="2114247"/>
            <a:chExt cx="4327898" cy="1837267"/>
          </a:xfrm>
        </p:grpSpPr>
        <p:cxnSp>
          <p:nvCxnSpPr>
            <p:cNvPr id="20" name="直線コネクタ 19">
              <a:extLst>
                <a:ext uri="{FF2B5EF4-FFF2-40B4-BE49-F238E27FC236}">
                  <a16:creationId xmlns:a16="http://schemas.microsoft.com/office/drawing/2014/main" id="{9AC1B86C-F511-5E31-6466-5C16A855FEB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79513" y="3951514"/>
              <a:ext cx="4327898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コネクタ 20">
              <a:extLst>
                <a:ext uri="{FF2B5EF4-FFF2-40B4-BE49-F238E27FC236}">
                  <a16:creationId xmlns:a16="http://schemas.microsoft.com/office/drawing/2014/main" id="{7670B151-387F-D458-0520-8E3EE9FBF15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79513" y="3492198"/>
              <a:ext cx="4327898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コネクタ 21">
              <a:extLst>
                <a:ext uri="{FF2B5EF4-FFF2-40B4-BE49-F238E27FC236}">
                  <a16:creationId xmlns:a16="http://schemas.microsoft.com/office/drawing/2014/main" id="{13C4A202-F149-16A2-B14C-EA7EEABED09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79513" y="3032881"/>
              <a:ext cx="4327898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コネクタ 22">
              <a:extLst>
                <a:ext uri="{FF2B5EF4-FFF2-40B4-BE49-F238E27FC236}">
                  <a16:creationId xmlns:a16="http://schemas.microsoft.com/office/drawing/2014/main" id="{8E04C787-E675-578F-F70B-8F9771AE4D3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79513" y="2573564"/>
              <a:ext cx="4327898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コネクタ 24">
              <a:extLst>
                <a:ext uri="{FF2B5EF4-FFF2-40B4-BE49-F238E27FC236}">
                  <a16:creationId xmlns:a16="http://schemas.microsoft.com/office/drawing/2014/main" id="{8EEE8C97-05D4-7E31-FAE4-63401EEEA72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79513" y="2114247"/>
              <a:ext cx="4327898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グループ化 42">
            <a:extLst>
              <a:ext uri="{FF2B5EF4-FFF2-40B4-BE49-F238E27FC236}">
                <a16:creationId xmlns:a16="http://schemas.microsoft.com/office/drawing/2014/main" id="{9D1E0BBE-5E7B-F31C-5DFE-B3FA173C17C0}"/>
              </a:ext>
            </a:extLst>
          </p:cNvPr>
          <p:cNvGrpSpPr/>
          <p:nvPr/>
        </p:nvGrpSpPr>
        <p:grpSpPr>
          <a:xfrm>
            <a:off x="879513" y="4478480"/>
            <a:ext cx="4327898" cy="1837267"/>
            <a:chOff x="879513" y="2114247"/>
            <a:chExt cx="4327898" cy="1837267"/>
          </a:xfrm>
        </p:grpSpPr>
        <p:cxnSp>
          <p:nvCxnSpPr>
            <p:cNvPr id="44" name="直線コネクタ 43">
              <a:extLst>
                <a:ext uri="{FF2B5EF4-FFF2-40B4-BE49-F238E27FC236}">
                  <a16:creationId xmlns:a16="http://schemas.microsoft.com/office/drawing/2014/main" id="{7406341F-D739-704D-3BA6-1CE79AA921B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79513" y="3951514"/>
              <a:ext cx="4327898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直線コネクタ 44">
              <a:extLst>
                <a:ext uri="{FF2B5EF4-FFF2-40B4-BE49-F238E27FC236}">
                  <a16:creationId xmlns:a16="http://schemas.microsoft.com/office/drawing/2014/main" id="{CA6E4C64-0076-0CBE-B23D-E1DC592E858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79513" y="3492198"/>
              <a:ext cx="4327898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線コネクタ 45">
              <a:extLst>
                <a:ext uri="{FF2B5EF4-FFF2-40B4-BE49-F238E27FC236}">
                  <a16:creationId xmlns:a16="http://schemas.microsoft.com/office/drawing/2014/main" id="{555B6484-AA87-09DB-F7E4-0C0977F2857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79513" y="3032881"/>
              <a:ext cx="4327898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線コネクタ 46">
              <a:extLst>
                <a:ext uri="{FF2B5EF4-FFF2-40B4-BE49-F238E27FC236}">
                  <a16:creationId xmlns:a16="http://schemas.microsoft.com/office/drawing/2014/main" id="{B653A3CF-95BF-A476-D0DF-C3B00332918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79513" y="2573564"/>
              <a:ext cx="4327898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コネクタ 47">
              <a:extLst>
                <a:ext uri="{FF2B5EF4-FFF2-40B4-BE49-F238E27FC236}">
                  <a16:creationId xmlns:a16="http://schemas.microsoft.com/office/drawing/2014/main" id="{65098141-8789-316B-263A-9D439F3E26B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79513" y="2114247"/>
              <a:ext cx="4327898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9" name="グループ化 48">
            <a:extLst>
              <a:ext uri="{FF2B5EF4-FFF2-40B4-BE49-F238E27FC236}">
                <a16:creationId xmlns:a16="http://schemas.microsoft.com/office/drawing/2014/main" id="{F676D54C-4D36-1EE9-9A3C-40705C333A95}"/>
              </a:ext>
            </a:extLst>
          </p:cNvPr>
          <p:cNvGrpSpPr/>
          <p:nvPr/>
        </p:nvGrpSpPr>
        <p:grpSpPr>
          <a:xfrm>
            <a:off x="5314085" y="4478480"/>
            <a:ext cx="4327898" cy="1837267"/>
            <a:chOff x="879513" y="2114247"/>
            <a:chExt cx="4327898" cy="1837267"/>
          </a:xfrm>
        </p:grpSpPr>
        <p:cxnSp>
          <p:nvCxnSpPr>
            <p:cNvPr id="50" name="直線コネクタ 49">
              <a:extLst>
                <a:ext uri="{FF2B5EF4-FFF2-40B4-BE49-F238E27FC236}">
                  <a16:creationId xmlns:a16="http://schemas.microsoft.com/office/drawing/2014/main" id="{9B80D33E-03D1-883E-6E19-E2801412736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79513" y="3951514"/>
              <a:ext cx="4327898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コネクタ 50">
              <a:extLst>
                <a:ext uri="{FF2B5EF4-FFF2-40B4-BE49-F238E27FC236}">
                  <a16:creationId xmlns:a16="http://schemas.microsoft.com/office/drawing/2014/main" id="{752A97DA-5DF9-E316-E665-ABEF49D07EC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79513" y="3492198"/>
              <a:ext cx="4327898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コネクタ 51">
              <a:extLst>
                <a:ext uri="{FF2B5EF4-FFF2-40B4-BE49-F238E27FC236}">
                  <a16:creationId xmlns:a16="http://schemas.microsoft.com/office/drawing/2014/main" id="{34C36FEA-ED18-B41A-6BC5-5C3CC8ABD21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79513" y="3032881"/>
              <a:ext cx="4327898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コネクタ 52">
              <a:extLst>
                <a:ext uri="{FF2B5EF4-FFF2-40B4-BE49-F238E27FC236}">
                  <a16:creationId xmlns:a16="http://schemas.microsoft.com/office/drawing/2014/main" id="{3DBEA917-DD45-EAD8-F01F-18BA5B66CC1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79513" y="2573564"/>
              <a:ext cx="4327898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コネクタ 53">
              <a:extLst>
                <a:ext uri="{FF2B5EF4-FFF2-40B4-BE49-F238E27FC236}">
                  <a16:creationId xmlns:a16="http://schemas.microsoft.com/office/drawing/2014/main" id="{017B8ECA-0EE6-7D85-DFFC-1512EFAE4E9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79513" y="2114247"/>
              <a:ext cx="4327898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FDB4AEC-2CDB-4D0B-21E9-B69D9AEE1C3A}"/>
              </a:ext>
            </a:extLst>
          </p:cNvPr>
          <p:cNvSpPr txBox="1"/>
          <p:nvPr/>
        </p:nvSpPr>
        <p:spPr>
          <a:xfrm>
            <a:off x="1045731" y="2161564"/>
            <a:ext cx="4079310" cy="475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900"/>
              </a:spcBef>
            </a:pPr>
            <a:endParaRPr kumimoji="1" lang="en-US" altLang="ja-JP" sz="2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2BDBC83-CBB4-3B1F-2D39-B79F1B676B0D}"/>
              </a:ext>
            </a:extLst>
          </p:cNvPr>
          <p:cNvSpPr txBox="1"/>
          <p:nvPr/>
        </p:nvSpPr>
        <p:spPr>
          <a:xfrm>
            <a:off x="5438379" y="2161564"/>
            <a:ext cx="4079310" cy="475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900"/>
              </a:spcBef>
            </a:pPr>
            <a:endParaRPr kumimoji="1" lang="en-US" altLang="ja-JP" sz="2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553661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楕円 4">
            <a:extLst>
              <a:ext uri="{FF2B5EF4-FFF2-40B4-BE49-F238E27FC236}">
                <a16:creationId xmlns:a16="http://schemas.microsoft.com/office/drawing/2014/main" id="{A66C0A45-BF04-F866-20A4-B5D18A734769}"/>
              </a:ext>
            </a:extLst>
          </p:cNvPr>
          <p:cNvSpPr/>
          <p:nvPr/>
        </p:nvSpPr>
        <p:spPr>
          <a:xfrm>
            <a:off x="501468" y="110570"/>
            <a:ext cx="1031926" cy="103192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E130820-818F-A3B2-7688-62DD353DF4A5}"/>
              </a:ext>
            </a:extLst>
          </p:cNvPr>
          <p:cNvSpPr txBox="1"/>
          <p:nvPr/>
        </p:nvSpPr>
        <p:spPr>
          <a:xfrm>
            <a:off x="840723" y="334015"/>
            <a:ext cx="76682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spc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提案技術の詳細</a:t>
            </a:r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B9D4B3AC-7B76-BC5C-601B-84A3E647160E}"/>
              </a:ext>
            </a:extLst>
          </p:cNvPr>
          <p:cNvCxnSpPr>
            <a:cxnSpLocks/>
          </p:cNvCxnSpPr>
          <p:nvPr/>
        </p:nvCxnSpPr>
        <p:spPr>
          <a:xfrm flipH="1">
            <a:off x="3679371" y="564847"/>
            <a:ext cx="6226629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2A014750-A6FE-C58E-F34F-EACDDB483C5A}"/>
              </a:ext>
            </a:extLst>
          </p:cNvPr>
          <p:cNvGrpSpPr/>
          <p:nvPr/>
        </p:nvGrpSpPr>
        <p:grpSpPr>
          <a:xfrm>
            <a:off x="0" y="0"/>
            <a:ext cx="631065" cy="6858000"/>
            <a:chOff x="0" y="0"/>
            <a:chExt cx="631065" cy="6858000"/>
          </a:xfrm>
        </p:grpSpPr>
        <p:sp>
          <p:nvSpPr>
            <p:cNvPr id="14" name="正方形/長方形 13">
              <a:extLst>
                <a:ext uri="{FF2B5EF4-FFF2-40B4-BE49-F238E27FC236}">
                  <a16:creationId xmlns:a16="http://schemas.microsoft.com/office/drawing/2014/main" id="{41B34F29-B89B-AF0F-FFF5-7E26A765F6D5}"/>
                </a:ext>
              </a:extLst>
            </p:cNvPr>
            <p:cNvSpPr/>
            <p:nvPr/>
          </p:nvSpPr>
          <p:spPr>
            <a:xfrm>
              <a:off x="0" y="0"/>
              <a:ext cx="83714" cy="68580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正方形/長方形 14">
              <a:extLst>
                <a:ext uri="{FF2B5EF4-FFF2-40B4-BE49-F238E27FC236}">
                  <a16:creationId xmlns:a16="http://schemas.microsoft.com/office/drawing/2014/main" id="{0EB1F20E-3EE5-05E1-D328-EBAC1C089EBC}"/>
                </a:ext>
              </a:extLst>
            </p:cNvPr>
            <p:cNvSpPr/>
            <p:nvPr/>
          </p:nvSpPr>
          <p:spPr>
            <a:xfrm>
              <a:off x="83713" y="0"/>
              <a:ext cx="180303" cy="68580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C3B7D11C-CEC2-3D5C-BF95-648D4F375D6C}"/>
                </a:ext>
              </a:extLst>
            </p:cNvPr>
            <p:cNvSpPr/>
            <p:nvPr/>
          </p:nvSpPr>
          <p:spPr>
            <a:xfrm>
              <a:off x="264016" y="0"/>
              <a:ext cx="367049" cy="68580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036FAFB3-0701-71B8-980E-8720AB4F18A0}"/>
              </a:ext>
            </a:extLst>
          </p:cNvPr>
          <p:cNvGrpSpPr/>
          <p:nvPr/>
        </p:nvGrpSpPr>
        <p:grpSpPr>
          <a:xfrm>
            <a:off x="3528695" y="5255729"/>
            <a:ext cx="5875295" cy="1076947"/>
            <a:chOff x="879513" y="2114247"/>
            <a:chExt cx="4327898" cy="918634"/>
          </a:xfrm>
        </p:grpSpPr>
        <p:cxnSp>
          <p:nvCxnSpPr>
            <p:cNvPr id="25" name="直線コネクタ 24">
              <a:extLst>
                <a:ext uri="{FF2B5EF4-FFF2-40B4-BE49-F238E27FC236}">
                  <a16:creationId xmlns:a16="http://schemas.microsoft.com/office/drawing/2014/main" id="{DC197B56-BB65-FB07-2E7E-93B396D9A39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79513" y="3032881"/>
              <a:ext cx="4327898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コネクタ 25">
              <a:extLst>
                <a:ext uri="{FF2B5EF4-FFF2-40B4-BE49-F238E27FC236}">
                  <a16:creationId xmlns:a16="http://schemas.microsoft.com/office/drawing/2014/main" id="{65C3BC44-EF93-A706-4247-54B7BD43A64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79513" y="2573564"/>
              <a:ext cx="4327898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コネクタ 26">
              <a:extLst>
                <a:ext uri="{FF2B5EF4-FFF2-40B4-BE49-F238E27FC236}">
                  <a16:creationId xmlns:a16="http://schemas.microsoft.com/office/drawing/2014/main" id="{E62F8179-2A35-FBCB-6A51-FDFA836DB86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79513" y="2114247"/>
              <a:ext cx="4327898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F04B9E66-478C-D033-4497-A5839BC0251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912397" y="5192173"/>
            <a:ext cx="2482588" cy="12167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093E64E0-040E-7B0F-6BD7-AA6434C4874F}"/>
              </a:ext>
            </a:extLst>
          </p:cNvPr>
          <p:cNvSpPr txBox="1"/>
          <p:nvPr/>
        </p:nvSpPr>
        <p:spPr>
          <a:xfrm>
            <a:off x="1065422" y="5586226"/>
            <a:ext cx="20435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知的財産権情報</a:t>
            </a:r>
          </a:p>
        </p:txBody>
      </p:sp>
      <p:grpSp>
        <p:nvGrpSpPr>
          <p:cNvPr id="30" name="グループ化 29">
            <a:extLst>
              <a:ext uri="{FF2B5EF4-FFF2-40B4-BE49-F238E27FC236}">
                <a16:creationId xmlns:a16="http://schemas.microsoft.com/office/drawing/2014/main" id="{4D99FD9B-CB38-EFA3-CA98-E7A668AF920D}"/>
              </a:ext>
            </a:extLst>
          </p:cNvPr>
          <p:cNvGrpSpPr/>
          <p:nvPr/>
        </p:nvGrpSpPr>
        <p:grpSpPr>
          <a:xfrm>
            <a:off x="3528695" y="2653185"/>
            <a:ext cx="5875295" cy="1076947"/>
            <a:chOff x="879513" y="2114247"/>
            <a:chExt cx="4327898" cy="918634"/>
          </a:xfrm>
        </p:grpSpPr>
        <p:cxnSp>
          <p:nvCxnSpPr>
            <p:cNvPr id="31" name="直線コネクタ 30">
              <a:extLst>
                <a:ext uri="{FF2B5EF4-FFF2-40B4-BE49-F238E27FC236}">
                  <a16:creationId xmlns:a16="http://schemas.microsoft.com/office/drawing/2014/main" id="{5B85DD39-4D19-9279-D93C-34E6D7ED75F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79513" y="3032881"/>
              <a:ext cx="4327898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線コネクタ 31">
              <a:extLst>
                <a:ext uri="{FF2B5EF4-FFF2-40B4-BE49-F238E27FC236}">
                  <a16:creationId xmlns:a16="http://schemas.microsoft.com/office/drawing/2014/main" id="{3A49ED1E-F61A-C0A1-5589-F13E269A187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79513" y="2573564"/>
              <a:ext cx="4327898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線コネクタ 32">
              <a:extLst>
                <a:ext uri="{FF2B5EF4-FFF2-40B4-BE49-F238E27FC236}">
                  <a16:creationId xmlns:a16="http://schemas.microsoft.com/office/drawing/2014/main" id="{783AE9BB-D82E-B9E3-C304-7DD97B0851E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79513" y="2114247"/>
              <a:ext cx="4327898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188C280D-8B26-04C3-90E9-C95E6CEBBA9D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912397" y="1473199"/>
            <a:ext cx="2482588" cy="2333130"/>
            <a:chOff x="912397" y="1473199"/>
            <a:chExt cx="2482588" cy="2333130"/>
          </a:xfrm>
        </p:grpSpPr>
        <p:sp>
          <p:nvSpPr>
            <p:cNvPr id="42" name="正方形/長方形 41">
              <a:extLst>
                <a:ext uri="{FF2B5EF4-FFF2-40B4-BE49-F238E27FC236}">
                  <a16:creationId xmlns:a16="http://schemas.microsoft.com/office/drawing/2014/main" id="{D6FA2C33-9094-3D13-2872-66A4F24A0DFB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912397" y="1473199"/>
              <a:ext cx="2482588" cy="111642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34" name="正方形/長方形 33">
              <a:extLst>
                <a:ext uri="{FF2B5EF4-FFF2-40B4-BE49-F238E27FC236}">
                  <a16:creationId xmlns:a16="http://schemas.microsoft.com/office/drawing/2014/main" id="{5889B5CF-BC15-C68F-D820-B0BBB7319988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912397" y="2589629"/>
              <a:ext cx="2482588" cy="12167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8D35B3B8-64AC-3F2A-A19D-E8E76BAD70D3}"/>
              </a:ext>
            </a:extLst>
          </p:cNvPr>
          <p:cNvSpPr txBox="1"/>
          <p:nvPr/>
        </p:nvSpPr>
        <p:spPr>
          <a:xfrm>
            <a:off x="1065422" y="2447308"/>
            <a:ext cx="20435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技術の詳細</a:t>
            </a:r>
          </a:p>
        </p:txBody>
      </p:sp>
      <p:grpSp>
        <p:nvGrpSpPr>
          <p:cNvPr id="36" name="グループ化 35">
            <a:extLst>
              <a:ext uri="{FF2B5EF4-FFF2-40B4-BE49-F238E27FC236}">
                <a16:creationId xmlns:a16="http://schemas.microsoft.com/office/drawing/2014/main" id="{9BA63BDD-9906-3B04-F675-D75F1CD718AC}"/>
              </a:ext>
            </a:extLst>
          </p:cNvPr>
          <p:cNvGrpSpPr/>
          <p:nvPr/>
        </p:nvGrpSpPr>
        <p:grpSpPr>
          <a:xfrm>
            <a:off x="3528695" y="3957618"/>
            <a:ext cx="5875295" cy="1076947"/>
            <a:chOff x="879513" y="2114247"/>
            <a:chExt cx="4327898" cy="918634"/>
          </a:xfrm>
        </p:grpSpPr>
        <p:cxnSp>
          <p:nvCxnSpPr>
            <p:cNvPr id="37" name="直線コネクタ 36">
              <a:extLst>
                <a:ext uri="{FF2B5EF4-FFF2-40B4-BE49-F238E27FC236}">
                  <a16:creationId xmlns:a16="http://schemas.microsoft.com/office/drawing/2014/main" id="{3130E861-A2BA-9549-A54C-DB3B7C952D5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79513" y="3032881"/>
              <a:ext cx="4327898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線コネクタ 37">
              <a:extLst>
                <a:ext uri="{FF2B5EF4-FFF2-40B4-BE49-F238E27FC236}">
                  <a16:creationId xmlns:a16="http://schemas.microsoft.com/office/drawing/2014/main" id="{D40AEB77-E50C-820D-60FA-FC97A5AC658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79513" y="2573564"/>
              <a:ext cx="4327898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コネクタ 38">
              <a:extLst>
                <a:ext uri="{FF2B5EF4-FFF2-40B4-BE49-F238E27FC236}">
                  <a16:creationId xmlns:a16="http://schemas.microsoft.com/office/drawing/2014/main" id="{75C0BAA1-8F16-9476-985E-CEDD1258386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79513" y="2114247"/>
              <a:ext cx="4327898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DB8B4663-2371-E01A-96E9-11E7B7AB618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912397" y="3894062"/>
            <a:ext cx="2482588" cy="12167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7C6CE960-BA00-69B6-4852-69942FA0580A}"/>
              </a:ext>
            </a:extLst>
          </p:cNvPr>
          <p:cNvSpPr txBox="1"/>
          <p:nvPr/>
        </p:nvSpPr>
        <p:spPr>
          <a:xfrm>
            <a:off x="1065422" y="4288115"/>
            <a:ext cx="20435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想定される用途</a:t>
            </a:r>
          </a:p>
        </p:txBody>
      </p:sp>
      <p:grpSp>
        <p:nvGrpSpPr>
          <p:cNvPr id="43" name="グループ化 42">
            <a:extLst>
              <a:ext uri="{FF2B5EF4-FFF2-40B4-BE49-F238E27FC236}">
                <a16:creationId xmlns:a16="http://schemas.microsoft.com/office/drawing/2014/main" id="{28F8754A-43AB-4E07-82B1-CD6201B6A472}"/>
              </a:ext>
            </a:extLst>
          </p:cNvPr>
          <p:cNvGrpSpPr/>
          <p:nvPr/>
        </p:nvGrpSpPr>
        <p:grpSpPr>
          <a:xfrm>
            <a:off x="3528695" y="1575699"/>
            <a:ext cx="5875295" cy="1076947"/>
            <a:chOff x="879513" y="2114247"/>
            <a:chExt cx="4327898" cy="918634"/>
          </a:xfrm>
        </p:grpSpPr>
        <p:cxnSp>
          <p:nvCxnSpPr>
            <p:cNvPr id="44" name="直線コネクタ 43">
              <a:extLst>
                <a:ext uri="{FF2B5EF4-FFF2-40B4-BE49-F238E27FC236}">
                  <a16:creationId xmlns:a16="http://schemas.microsoft.com/office/drawing/2014/main" id="{3B1C9DDF-6EF8-06E8-1716-B9A8FFBA114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79513" y="3032881"/>
              <a:ext cx="4327898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直線コネクタ 44">
              <a:extLst>
                <a:ext uri="{FF2B5EF4-FFF2-40B4-BE49-F238E27FC236}">
                  <a16:creationId xmlns:a16="http://schemas.microsoft.com/office/drawing/2014/main" id="{E4812633-CD32-0DD8-5508-44DD1984758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79513" y="2573564"/>
              <a:ext cx="4327898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線コネクタ 45">
              <a:extLst>
                <a:ext uri="{FF2B5EF4-FFF2-40B4-BE49-F238E27FC236}">
                  <a16:creationId xmlns:a16="http://schemas.microsoft.com/office/drawing/2014/main" id="{25D0C86E-4E50-B784-CFE7-4DAB16CAB2C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79513" y="2114247"/>
              <a:ext cx="4327898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281DE6C-56A7-5FAB-2130-D1B2255641AA}"/>
              </a:ext>
            </a:extLst>
          </p:cNvPr>
          <p:cNvSpPr txBox="1"/>
          <p:nvPr/>
        </p:nvSpPr>
        <p:spPr>
          <a:xfrm>
            <a:off x="3543317" y="3897663"/>
            <a:ext cx="5948778" cy="5332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75000"/>
              </a:lnSpc>
              <a:spcBef>
                <a:spcPts val="900"/>
              </a:spcBef>
            </a:pPr>
            <a:endParaRPr kumimoji="1" lang="en-US" altLang="ja-JP" sz="2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3769307-5334-B9C4-ED28-74BADC4D5A4D}"/>
              </a:ext>
            </a:extLst>
          </p:cNvPr>
          <p:cNvSpPr txBox="1"/>
          <p:nvPr/>
        </p:nvSpPr>
        <p:spPr>
          <a:xfrm>
            <a:off x="3543317" y="5219396"/>
            <a:ext cx="5948778" cy="5332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75000"/>
              </a:lnSpc>
              <a:spcBef>
                <a:spcPts val="900"/>
              </a:spcBef>
            </a:pPr>
            <a:endParaRPr kumimoji="1" lang="en-US" altLang="ja-JP" sz="2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44B02A4-E0E0-7C5A-CC3F-4A84F42E9279}"/>
              </a:ext>
            </a:extLst>
          </p:cNvPr>
          <p:cNvSpPr txBox="1"/>
          <p:nvPr/>
        </p:nvSpPr>
        <p:spPr>
          <a:xfrm>
            <a:off x="3543317" y="1574563"/>
            <a:ext cx="5948778" cy="5332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75000"/>
              </a:lnSpc>
              <a:spcBef>
                <a:spcPts val="900"/>
              </a:spcBef>
            </a:pPr>
            <a:endParaRPr kumimoji="1" lang="en-US" altLang="ja-JP" sz="2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981557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3EB0B602-E0FF-C50A-D6A6-92697C62FA9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2972154" y="1043133"/>
            <a:ext cx="3311093" cy="458898"/>
          </a:xfrm>
          <a:prstGeom prst="rect">
            <a:avLst/>
          </a:prstGeom>
          <a:solidFill>
            <a:srgbClr val="B4C7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E48EE2CA-D7C5-823B-87EC-71BD857989D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338953" y="1043134"/>
            <a:ext cx="3311093" cy="458898"/>
          </a:xfrm>
          <a:prstGeom prst="rect">
            <a:avLst/>
          </a:prstGeom>
          <a:solidFill>
            <a:srgbClr val="DAE3F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90E3652-A476-8EB2-FC2C-47466A36525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258464" y="1051008"/>
            <a:ext cx="2829163" cy="4153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spc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提案技術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9FD4916-BE82-AC31-9A6C-B39B9757F6E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624274" y="1041119"/>
            <a:ext cx="2740450" cy="4153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spc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従来技術</a:t>
            </a:r>
          </a:p>
        </p:txBody>
      </p:sp>
      <p:grpSp>
        <p:nvGrpSpPr>
          <p:cNvPr id="87" name="グループ化 86">
            <a:extLst>
              <a:ext uri="{FF2B5EF4-FFF2-40B4-BE49-F238E27FC236}">
                <a16:creationId xmlns:a16="http://schemas.microsoft.com/office/drawing/2014/main" id="{53CDDBE1-A7EC-2D0B-ABEA-C16F17E37370}"/>
              </a:ext>
            </a:extLst>
          </p:cNvPr>
          <p:cNvGrpSpPr/>
          <p:nvPr/>
        </p:nvGrpSpPr>
        <p:grpSpPr>
          <a:xfrm>
            <a:off x="2995173" y="1543790"/>
            <a:ext cx="6625077" cy="1184365"/>
            <a:chOff x="2995173" y="1543790"/>
            <a:chExt cx="6625077" cy="1184365"/>
          </a:xfrm>
        </p:grpSpPr>
        <p:cxnSp>
          <p:nvCxnSpPr>
            <p:cNvPr id="30" name="直線コネクタ 29">
              <a:extLst>
                <a:ext uri="{FF2B5EF4-FFF2-40B4-BE49-F238E27FC236}">
                  <a16:creationId xmlns:a16="http://schemas.microsoft.com/office/drawing/2014/main" id="{20629A7A-BE52-9051-C12B-B932E55C296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995173" y="2728155"/>
              <a:ext cx="3253228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コネクタ 30">
              <a:extLst>
                <a:ext uri="{FF2B5EF4-FFF2-40B4-BE49-F238E27FC236}">
                  <a16:creationId xmlns:a16="http://schemas.microsoft.com/office/drawing/2014/main" id="{CEF66E5C-1DCD-62DB-7348-814D8A1FB4F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995173" y="2135972"/>
              <a:ext cx="3253228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線コネクタ 31">
              <a:extLst>
                <a:ext uri="{FF2B5EF4-FFF2-40B4-BE49-F238E27FC236}">
                  <a16:creationId xmlns:a16="http://schemas.microsoft.com/office/drawing/2014/main" id="{6EDC401A-BA02-D64E-6345-F509BE2C07C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995173" y="1543790"/>
              <a:ext cx="3253228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線コネクタ 35">
              <a:extLst>
                <a:ext uri="{FF2B5EF4-FFF2-40B4-BE49-F238E27FC236}">
                  <a16:creationId xmlns:a16="http://schemas.microsoft.com/office/drawing/2014/main" id="{89841F54-3186-8D3D-5C9E-047B95E85D7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338953" y="2728155"/>
              <a:ext cx="3281297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コネクタ 36">
              <a:extLst>
                <a:ext uri="{FF2B5EF4-FFF2-40B4-BE49-F238E27FC236}">
                  <a16:creationId xmlns:a16="http://schemas.microsoft.com/office/drawing/2014/main" id="{1044EAD4-E29A-B5D9-F84F-5FB7409E71C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338953" y="2135972"/>
              <a:ext cx="3281297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線コネクタ 37">
              <a:extLst>
                <a:ext uri="{FF2B5EF4-FFF2-40B4-BE49-F238E27FC236}">
                  <a16:creationId xmlns:a16="http://schemas.microsoft.com/office/drawing/2014/main" id="{D3B336D2-38B9-E602-5B8A-E9798B1272C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338953" y="1543790"/>
              <a:ext cx="3281297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2" name="楕円 51">
            <a:extLst>
              <a:ext uri="{FF2B5EF4-FFF2-40B4-BE49-F238E27FC236}">
                <a16:creationId xmlns:a16="http://schemas.microsoft.com/office/drawing/2014/main" id="{E9F4B15A-D252-30AA-4A5B-CA381C23149E}"/>
              </a:ext>
            </a:extLst>
          </p:cNvPr>
          <p:cNvSpPr/>
          <p:nvPr/>
        </p:nvSpPr>
        <p:spPr>
          <a:xfrm>
            <a:off x="501468" y="110570"/>
            <a:ext cx="1031926" cy="103192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B9028206-93B1-5207-BE2B-BF29FACBD936}"/>
              </a:ext>
            </a:extLst>
          </p:cNvPr>
          <p:cNvSpPr txBox="1"/>
          <p:nvPr/>
        </p:nvSpPr>
        <p:spPr>
          <a:xfrm>
            <a:off x="840723" y="334015"/>
            <a:ext cx="76682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spc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従来技術との比較優位性</a:t>
            </a:r>
          </a:p>
        </p:txBody>
      </p: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4A856534-B902-2130-303E-DCEDF9359D1A}"/>
              </a:ext>
            </a:extLst>
          </p:cNvPr>
          <p:cNvCxnSpPr>
            <a:cxnSpLocks/>
          </p:cNvCxnSpPr>
          <p:nvPr/>
        </p:nvCxnSpPr>
        <p:spPr>
          <a:xfrm flipH="1">
            <a:off x="5139267" y="564847"/>
            <a:ext cx="4766733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5" name="グループ化 54">
            <a:extLst>
              <a:ext uri="{FF2B5EF4-FFF2-40B4-BE49-F238E27FC236}">
                <a16:creationId xmlns:a16="http://schemas.microsoft.com/office/drawing/2014/main" id="{740E7218-01F9-19B4-4BD2-33F8D77ED06F}"/>
              </a:ext>
            </a:extLst>
          </p:cNvPr>
          <p:cNvGrpSpPr/>
          <p:nvPr/>
        </p:nvGrpSpPr>
        <p:grpSpPr>
          <a:xfrm>
            <a:off x="0" y="0"/>
            <a:ext cx="631065" cy="6858000"/>
            <a:chOff x="0" y="0"/>
            <a:chExt cx="631065" cy="6858000"/>
          </a:xfrm>
        </p:grpSpPr>
        <p:sp>
          <p:nvSpPr>
            <p:cNvPr id="56" name="正方形/長方形 55">
              <a:extLst>
                <a:ext uri="{FF2B5EF4-FFF2-40B4-BE49-F238E27FC236}">
                  <a16:creationId xmlns:a16="http://schemas.microsoft.com/office/drawing/2014/main" id="{01D6F339-606F-72F4-C60B-0B3DE726C4C6}"/>
                </a:ext>
              </a:extLst>
            </p:cNvPr>
            <p:cNvSpPr/>
            <p:nvPr/>
          </p:nvSpPr>
          <p:spPr>
            <a:xfrm>
              <a:off x="0" y="0"/>
              <a:ext cx="83714" cy="68580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7" name="正方形/長方形 56">
              <a:extLst>
                <a:ext uri="{FF2B5EF4-FFF2-40B4-BE49-F238E27FC236}">
                  <a16:creationId xmlns:a16="http://schemas.microsoft.com/office/drawing/2014/main" id="{39006DD4-20D2-F2F3-1B01-837EFDFD258D}"/>
                </a:ext>
              </a:extLst>
            </p:cNvPr>
            <p:cNvSpPr/>
            <p:nvPr/>
          </p:nvSpPr>
          <p:spPr>
            <a:xfrm>
              <a:off x="83713" y="0"/>
              <a:ext cx="180303" cy="68580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8" name="正方形/長方形 57">
              <a:extLst>
                <a:ext uri="{FF2B5EF4-FFF2-40B4-BE49-F238E27FC236}">
                  <a16:creationId xmlns:a16="http://schemas.microsoft.com/office/drawing/2014/main" id="{D840A5E2-9208-3902-2B3D-7CC069A9987E}"/>
                </a:ext>
              </a:extLst>
            </p:cNvPr>
            <p:cNvSpPr/>
            <p:nvPr/>
          </p:nvSpPr>
          <p:spPr>
            <a:xfrm>
              <a:off x="264016" y="0"/>
              <a:ext cx="367049" cy="68580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84" name="グループ化 83">
            <a:extLst>
              <a:ext uri="{FF2B5EF4-FFF2-40B4-BE49-F238E27FC236}">
                <a16:creationId xmlns:a16="http://schemas.microsoft.com/office/drawing/2014/main" id="{B2CAA9C3-6507-E416-5C6F-131B002503F0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890489" y="1554293"/>
            <a:ext cx="2028453" cy="5032774"/>
            <a:chOff x="912397" y="1285196"/>
            <a:chExt cx="2028453" cy="5137310"/>
          </a:xfrm>
        </p:grpSpPr>
        <p:sp>
          <p:nvSpPr>
            <p:cNvPr id="64" name="正方形/長方形 63">
              <a:extLst>
                <a:ext uri="{FF2B5EF4-FFF2-40B4-BE49-F238E27FC236}">
                  <a16:creationId xmlns:a16="http://schemas.microsoft.com/office/drawing/2014/main" id="{661DB86C-9F24-6B56-F88B-9AF22B422156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912397" y="5205806"/>
              <a:ext cx="2028453" cy="1216700"/>
            </a:xfrm>
            <a:prstGeom prst="rect">
              <a:avLst/>
            </a:prstGeom>
            <a:solidFill>
              <a:srgbClr val="DAE3F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65" name="テキスト ボックス 64">
              <a:extLst>
                <a:ext uri="{FF2B5EF4-FFF2-40B4-BE49-F238E27FC236}">
                  <a16:creationId xmlns:a16="http://schemas.microsoft.com/office/drawing/2014/main" id="{8A4EB2C2-B7C5-C953-C6FF-851C5950C41F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065422" y="5483967"/>
              <a:ext cx="1766883" cy="6283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0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比較項目３</a:t>
              </a:r>
              <a:endParaRPr kumimoji="1" lang="en-US" alt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r>
                <a:rPr kumimoji="1" lang="ja-JP" altLang="en-US" sz="14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例）生産性</a:t>
              </a:r>
            </a:p>
          </p:txBody>
        </p:sp>
        <p:sp>
          <p:nvSpPr>
            <p:cNvPr id="70" name="正方形/長方形 69">
              <a:extLst>
                <a:ext uri="{FF2B5EF4-FFF2-40B4-BE49-F238E27FC236}">
                  <a16:creationId xmlns:a16="http://schemas.microsoft.com/office/drawing/2014/main" id="{0C66C22A-1D86-BAB0-4871-E3A78D9E9C97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912397" y="3887740"/>
              <a:ext cx="2028453" cy="12167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71" name="テキスト ボックス 70">
              <a:extLst>
                <a:ext uri="{FF2B5EF4-FFF2-40B4-BE49-F238E27FC236}">
                  <a16:creationId xmlns:a16="http://schemas.microsoft.com/office/drawing/2014/main" id="{9B446DCA-A8E0-124F-6837-7563D6DB0767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065422" y="4165902"/>
              <a:ext cx="1766883" cy="6283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0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比較項目２</a:t>
              </a:r>
              <a:endParaRPr kumimoji="1" lang="en-US" alt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r>
                <a:rPr kumimoji="1" lang="ja-JP" altLang="en-US" sz="14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例）質量</a:t>
              </a:r>
            </a:p>
          </p:txBody>
        </p:sp>
        <p:sp>
          <p:nvSpPr>
            <p:cNvPr id="76" name="正方形/長方形 75">
              <a:extLst>
                <a:ext uri="{FF2B5EF4-FFF2-40B4-BE49-F238E27FC236}">
                  <a16:creationId xmlns:a16="http://schemas.microsoft.com/office/drawing/2014/main" id="{B20F539A-060A-AD7F-7F4E-AB1FBC03693D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912397" y="1285196"/>
              <a:ext cx="2028453" cy="1216700"/>
            </a:xfrm>
            <a:prstGeom prst="rect">
              <a:avLst/>
            </a:prstGeom>
            <a:solidFill>
              <a:srgbClr val="B4C7E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77" name="テキスト ボックス 76">
              <a:extLst>
                <a:ext uri="{FF2B5EF4-FFF2-40B4-BE49-F238E27FC236}">
                  <a16:creationId xmlns:a16="http://schemas.microsoft.com/office/drawing/2014/main" id="{1C5FBAA1-EB8D-92B8-EC20-B8C7545EE6ED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065422" y="1560453"/>
              <a:ext cx="1766883" cy="7225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0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技術名・</a:t>
              </a:r>
              <a:endParaRPr kumimoji="1" lang="en-US" alt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r>
                <a:rPr kumimoji="1" lang="ja-JP" altLang="en-US" sz="20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基本情報</a:t>
              </a:r>
            </a:p>
          </p:txBody>
        </p:sp>
        <p:sp>
          <p:nvSpPr>
            <p:cNvPr id="82" name="正方形/長方形 81">
              <a:extLst>
                <a:ext uri="{FF2B5EF4-FFF2-40B4-BE49-F238E27FC236}">
                  <a16:creationId xmlns:a16="http://schemas.microsoft.com/office/drawing/2014/main" id="{0D139DA9-772D-7902-1A23-A18DBA9F0F68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912397" y="2589629"/>
              <a:ext cx="2028453" cy="1216700"/>
            </a:xfrm>
            <a:prstGeom prst="rect">
              <a:avLst/>
            </a:prstGeom>
            <a:solidFill>
              <a:srgbClr val="DAE3F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83" name="テキスト ボックス 82">
              <a:extLst>
                <a:ext uri="{FF2B5EF4-FFF2-40B4-BE49-F238E27FC236}">
                  <a16:creationId xmlns:a16="http://schemas.microsoft.com/office/drawing/2014/main" id="{0B19FC2B-78AF-1A75-4AD5-BA19D76118CC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065422" y="2867790"/>
              <a:ext cx="1766883" cy="6283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0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比較項目１</a:t>
              </a:r>
              <a:endParaRPr kumimoji="1" lang="en-US" alt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r>
                <a:rPr kumimoji="1" lang="ja-JP" altLang="en-US" sz="14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例）コスト</a:t>
              </a:r>
            </a:p>
          </p:txBody>
        </p:sp>
      </p:grpSp>
      <p:grpSp>
        <p:nvGrpSpPr>
          <p:cNvPr id="88" name="グループ化 87">
            <a:extLst>
              <a:ext uri="{FF2B5EF4-FFF2-40B4-BE49-F238E27FC236}">
                <a16:creationId xmlns:a16="http://schemas.microsoft.com/office/drawing/2014/main" id="{61132D27-9B1B-C0FA-3FB0-FD2C188AAD31}"/>
              </a:ext>
            </a:extLst>
          </p:cNvPr>
          <p:cNvGrpSpPr/>
          <p:nvPr/>
        </p:nvGrpSpPr>
        <p:grpSpPr>
          <a:xfrm>
            <a:off x="2995173" y="2832183"/>
            <a:ext cx="6625077" cy="1184365"/>
            <a:chOff x="2995173" y="1543790"/>
            <a:chExt cx="6625077" cy="1184365"/>
          </a:xfrm>
        </p:grpSpPr>
        <p:cxnSp>
          <p:nvCxnSpPr>
            <p:cNvPr id="89" name="直線コネクタ 88">
              <a:extLst>
                <a:ext uri="{FF2B5EF4-FFF2-40B4-BE49-F238E27FC236}">
                  <a16:creationId xmlns:a16="http://schemas.microsoft.com/office/drawing/2014/main" id="{7AA304CA-AA94-E8E5-5C22-2C06D99146C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995173" y="2728155"/>
              <a:ext cx="3253228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直線コネクタ 89">
              <a:extLst>
                <a:ext uri="{FF2B5EF4-FFF2-40B4-BE49-F238E27FC236}">
                  <a16:creationId xmlns:a16="http://schemas.microsoft.com/office/drawing/2014/main" id="{5A9C8506-488F-E044-0F60-20743EBB6F6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995173" y="2135972"/>
              <a:ext cx="3253228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直線コネクタ 90">
              <a:extLst>
                <a:ext uri="{FF2B5EF4-FFF2-40B4-BE49-F238E27FC236}">
                  <a16:creationId xmlns:a16="http://schemas.microsoft.com/office/drawing/2014/main" id="{F31EE524-C925-0FF1-DAD5-8CBAC03CF96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995173" y="1543790"/>
              <a:ext cx="3253228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直線コネクタ 91">
              <a:extLst>
                <a:ext uri="{FF2B5EF4-FFF2-40B4-BE49-F238E27FC236}">
                  <a16:creationId xmlns:a16="http://schemas.microsoft.com/office/drawing/2014/main" id="{E6E855CC-AECA-3256-AA4E-9E86A4FD915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338953" y="2728155"/>
              <a:ext cx="3281297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直線コネクタ 92">
              <a:extLst>
                <a:ext uri="{FF2B5EF4-FFF2-40B4-BE49-F238E27FC236}">
                  <a16:creationId xmlns:a16="http://schemas.microsoft.com/office/drawing/2014/main" id="{526973A5-D6B9-CD5F-3582-96B3AA144E8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338953" y="2135972"/>
              <a:ext cx="3281297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直線コネクタ 93">
              <a:extLst>
                <a:ext uri="{FF2B5EF4-FFF2-40B4-BE49-F238E27FC236}">
                  <a16:creationId xmlns:a16="http://schemas.microsoft.com/office/drawing/2014/main" id="{C67EBA82-2E92-A3EE-92B7-5671BD937B2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338953" y="1543790"/>
              <a:ext cx="3281297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5" name="グループ化 94">
            <a:extLst>
              <a:ext uri="{FF2B5EF4-FFF2-40B4-BE49-F238E27FC236}">
                <a16:creationId xmlns:a16="http://schemas.microsoft.com/office/drawing/2014/main" id="{4AF56E08-BF55-51A9-872B-9C50456143E7}"/>
              </a:ext>
            </a:extLst>
          </p:cNvPr>
          <p:cNvGrpSpPr/>
          <p:nvPr/>
        </p:nvGrpSpPr>
        <p:grpSpPr>
          <a:xfrm>
            <a:off x="2995173" y="4107667"/>
            <a:ext cx="6625077" cy="1184365"/>
            <a:chOff x="2995173" y="1543790"/>
            <a:chExt cx="6625077" cy="1184365"/>
          </a:xfrm>
        </p:grpSpPr>
        <p:cxnSp>
          <p:nvCxnSpPr>
            <p:cNvPr id="96" name="直線コネクタ 95">
              <a:extLst>
                <a:ext uri="{FF2B5EF4-FFF2-40B4-BE49-F238E27FC236}">
                  <a16:creationId xmlns:a16="http://schemas.microsoft.com/office/drawing/2014/main" id="{EA55F4D7-7CC4-DE46-F440-4A42D2E6192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995173" y="2728155"/>
              <a:ext cx="3253228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直線コネクタ 96">
              <a:extLst>
                <a:ext uri="{FF2B5EF4-FFF2-40B4-BE49-F238E27FC236}">
                  <a16:creationId xmlns:a16="http://schemas.microsoft.com/office/drawing/2014/main" id="{43E9F72E-E6F3-89E2-80EC-70B5ED88210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995173" y="2135972"/>
              <a:ext cx="3253228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直線コネクタ 97">
              <a:extLst>
                <a:ext uri="{FF2B5EF4-FFF2-40B4-BE49-F238E27FC236}">
                  <a16:creationId xmlns:a16="http://schemas.microsoft.com/office/drawing/2014/main" id="{A0FAFD83-3019-88F6-8D79-E52412A725C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995173" y="1543790"/>
              <a:ext cx="3253228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直線コネクタ 98">
              <a:extLst>
                <a:ext uri="{FF2B5EF4-FFF2-40B4-BE49-F238E27FC236}">
                  <a16:creationId xmlns:a16="http://schemas.microsoft.com/office/drawing/2014/main" id="{B0A0184B-8F48-63CB-4EE5-92F2951B6FD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338953" y="2728155"/>
              <a:ext cx="3281297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直線コネクタ 99">
              <a:extLst>
                <a:ext uri="{FF2B5EF4-FFF2-40B4-BE49-F238E27FC236}">
                  <a16:creationId xmlns:a16="http://schemas.microsoft.com/office/drawing/2014/main" id="{85BEECD2-B90A-BE08-2C26-F7F1C5BBEAE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338953" y="2135972"/>
              <a:ext cx="3281297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直線コネクタ 100">
              <a:extLst>
                <a:ext uri="{FF2B5EF4-FFF2-40B4-BE49-F238E27FC236}">
                  <a16:creationId xmlns:a16="http://schemas.microsoft.com/office/drawing/2014/main" id="{86E73352-A9B2-A9C6-C8CA-8FF5FC5308E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338953" y="1543790"/>
              <a:ext cx="3281297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2" name="グループ化 101">
            <a:extLst>
              <a:ext uri="{FF2B5EF4-FFF2-40B4-BE49-F238E27FC236}">
                <a16:creationId xmlns:a16="http://schemas.microsoft.com/office/drawing/2014/main" id="{56E22CD0-D00C-6510-BF50-874B0ABE7289}"/>
              </a:ext>
            </a:extLst>
          </p:cNvPr>
          <p:cNvGrpSpPr/>
          <p:nvPr/>
        </p:nvGrpSpPr>
        <p:grpSpPr>
          <a:xfrm>
            <a:off x="2995173" y="5395125"/>
            <a:ext cx="6625077" cy="1184365"/>
            <a:chOff x="2995173" y="1543790"/>
            <a:chExt cx="6625077" cy="1184365"/>
          </a:xfrm>
        </p:grpSpPr>
        <p:cxnSp>
          <p:nvCxnSpPr>
            <p:cNvPr id="103" name="直線コネクタ 102">
              <a:extLst>
                <a:ext uri="{FF2B5EF4-FFF2-40B4-BE49-F238E27FC236}">
                  <a16:creationId xmlns:a16="http://schemas.microsoft.com/office/drawing/2014/main" id="{9FB3484A-F0B4-72A4-BCCE-2D461BB4820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995173" y="2728155"/>
              <a:ext cx="3253228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直線コネクタ 103">
              <a:extLst>
                <a:ext uri="{FF2B5EF4-FFF2-40B4-BE49-F238E27FC236}">
                  <a16:creationId xmlns:a16="http://schemas.microsoft.com/office/drawing/2014/main" id="{D75472EB-8715-A4B6-C53A-1953790EBE1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995173" y="2135972"/>
              <a:ext cx="3253228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直線コネクタ 104">
              <a:extLst>
                <a:ext uri="{FF2B5EF4-FFF2-40B4-BE49-F238E27FC236}">
                  <a16:creationId xmlns:a16="http://schemas.microsoft.com/office/drawing/2014/main" id="{D9E6AD7D-CEC1-C64C-EBEC-A03B0C591DD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995173" y="1543790"/>
              <a:ext cx="3253228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直線コネクタ 105">
              <a:extLst>
                <a:ext uri="{FF2B5EF4-FFF2-40B4-BE49-F238E27FC236}">
                  <a16:creationId xmlns:a16="http://schemas.microsoft.com/office/drawing/2014/main" id="{31BFA9FF-8652-6677-6E87-499F2DE215C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338953" y="2728155"/>
              <a:ext cx="3281297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直線コネクタ 106">
              <a:extLst>
                <a:ext uri="{FF2B5EF4-FFF2-40B4-BE49-F238E27FC236}">
                  <a16:creationId xmlns:a16="http://schemas.microsoft.com/office/drawing/2014/main" id="{9562FDA0-77D8-A570-22C4-6E72FB41257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338953" y="2135972"/>
              <a:ext cx="3281297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直線コネクタ 107">
              <a:extLst>
                <a:ext uri="{FF2B5EF4-FFF2-40B4-BE49-F238E27FC236}">
                  <a16:creationId xmlns:a16="http://schemas.microsoft.com/office/drawing/2014/main" id="{46EC16BD-B14B-B8AD-CCEE-3B6C736BA47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338953" y="1543790"/>
              <a:ext cx="3281297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990219D-72EB-6FAB-5DDB-D92004FB0BEE}"/>
              </a:ext>
            </a:extLst>
          </p:cNvPr>
          <p:cNvSpPr txBox="1"/>
          <p:nvPr/>
        </p:nvSpPr>
        <p:spPr>
          <a:xfrm>
            <a:off x="6386904" y="1497603"/>
            <a:ext cx="3211280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  <a:spcBef>
                <a:spcPts val="900"/>
              </a:spcBef>
            </a:pPr>
            <a:endParaRPr kumimoji="1" lang="en-US" altLang="ja-JP" sz="2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7F27353-3BD1-EBDE-CBB3-18505F28A470}"/>
              </a:ext>
            </a:extLst>
          </p:cNvPr>
          <p:cNvSpPr txBox="1"/>
          <p:nvPr/>
        </p:nvSpPr>
        <p:spPr>
          <a:xfrm>
            <a:off x="3022599" y="1497603"/>
            <a:ext cx="3211280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  <a:spcBef>
                <a:spcPts val="900"/>
              </a:spcBef>
            </a:pPr>
            <a:endParaRPr kumimoji="1" lang="en-US" altLang="ja-JP" sz="2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30E8BBFE-DEEF-F49D-2A44-FF4931BA345D}"/>
              </a:ext>
            </a:extLst>
          </p:cNvPr>
          <p:cNvSpPr txBox="1"/>
          <p:nvPr/>
        </p:nvSpPr>
        <p:spPr>
          <a:xfrm>
            <a:off x="6386904" y="2792300"/>
            <a:ext cx="3211280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  <a:spcBef>
                <a:spcPts val="900"/>
              </a:spcBef>
            </a:pPr>
            <a:endParaRPr kumimoji="1" lang="en-US" altLang="ja-JP" sz="2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70AFB84E-DD62-4AC3-9D4E-A8B712661014}"/>
              </a:ext>
            </a:extLst>
          </p:cNvPr>
          <p:cNvSpPr txBox="1"/>
          <p:nvPr/>
        </p:nvSpPr>
        <p:spPr>
          <a:xfrm>
            <a:off x="3022599" y="2792300"/>
            <a:ext cx="3211280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  <a:spcBef>
                <a:spcPts val="900"/>
              </a:spcBef>
            </a:pPr>
            <a:endParaRPr kumimoji="1" lang="en-US" altLang="ja-JP" sz="2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F9BBCCF0-1C64-6CAA-5018-050F863BB102}"/>
              </a:ext>
            </a:extLst>
          </p:cNvPr>
          <p:cNvSpPr txBox="1"/>
          <p:nvPr/>
        </p:nvSpPr>
        <p:spPr>
          <a:xfrm>
            <a:off x="6408970" y="4080915"/>
            <a:ext cx="3211280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  <a:spcBef>
                <a:spcPts val="900"/>
              </a:spcBef>
            </a:pPr>
            <a:endParaRPr kumimoji="1" lang="en-US" altLang="ja-JP" sz="2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43ADFA1C-9B35-EDD9-0259-CFD5CD6E2058}"/>
              </a:ext>
            </a:extLst>
          </p:cNvPr>
          <p:cNvSpPr txBox="1"/>
          <p:nvPr/>
        </p:nvSpPr>
        <p:spPr>
          <a:xfrm>
            <a:off x="3022599" y="4080915"/>
            <a:ext cx="3211280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  <a:spcBef>
                <a:spcPts val="900"/>
              </a:spcBef>
            </a:pPr>
            <a:endParaRPr kumimoji="1" lang="en-US" altLang="ja-JP" sz="2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0C622634-1F3F-9185-BADC-129BCC1EE57E}"/>
              </a:ext>
            </a:extLst>
          </p:cNvPr>
          <p:cNvSpPr txBox="1"/>
          <p:nvPr/>
        </p:nvSpPr>
        <p:spPr>
          <a:xfrm>
            <a:off x="6386904" y="5357685"/>
            <a:ext cx="3211280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  <a:spcBef>
                <a:spcPts val="900"/>
              </a:spcBef>
            </a:pPr>
            <a:endParaRPr kumimoji="1" lang="en-US" altLang="ja-JP" sz="2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E8B142D3-1DF4-6F42-EB7F-46F56D8B2951}"/>
              </a:ext>
            </a:extLst>
          </p:cNvPr>
          <p:cNvSpPr txBox="1"/>
          <p:nvPr/>
        </p:nvSpPr>
        <p:spPr>
          <a:xfrm>
            <a:off x="3022599" y="5357685"/>
            <a:ext cx="3211280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  <a:spcBef>
                <a:spcPts val="900"/>
              </a:spcBef>
            </a:pPr>
            <a:endParaRPr kumimoji="1" lang="en-US" altLang="ja-JP" sz="2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616383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9207</TotalTime>
  <Words>173</Words>
  <PresentationFormat>A4 210 x 297 mm</PresentationFormat>
  <Paragraphs>68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2" baseType="lpstr">
      <vt:lpstr>BIZ UDPゴシック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2024-03-19T00:10:01Z</cp:lastPrinted>
  <dcterms:created xsi:type="dcterms:W3CDTF">2023-11-06T01:39:11Z</dcterms:created>
  <dcterms:modified xsi:type="dcterms:W3CDTF">2024-03-26T03:39:10Z</dcterms:modified>
</cp:coreProperties>
</file>