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
  </p:notesMasterIdLst>
  <p:sldIdLst>
    <p:sldId id="256" r:id="rId2"/>
  </p:sldIdLst>
  <p:sldSz cx="10691813" cy="7559675"/>
  <p:notesSz cx="7559675" cy="10691813"/>
  <p:embeddedFontLst>
    <p:embeddedFont>
      <p:font typeface="M PLUS 1p" panose="020B0600070205080204" charset="-128"/>
      <p:regular r:id="rId4"/>
      <p:bold r:id="rId5"/>
    </p:embeddedFont>
    <p:embeddedFont>
      <p:font typeface="Noto Sans Black" panose="020B0600070205080204" charset="0"/>
      <p:bold r:id="rId6"/>
      <p:boldItalic r:id="rId7"/>
    </p:embeddedFont>
    <p:embeddedFont>
      <p:font typeface="Segoe UI" panose="020B0502040204020203" pitchFamily="34" charset="0"/>
      <p:regular r:id="rId8"/>
      <p:bold r:id="rId9"/>
      <p:italic r:id="rId10"/>
      <p:boldItalic r:id="rId11"/>
    </p:embeddedFont>
    <p:embeddedFont>
      <p:font typeface="游ゴシック" panose="020B0400000000000000" pitchFamily="50" charset="-128"/>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747775"/>
          </p15:clr>
        </p15:guide>
        <p15:guide id="2" pos="3368">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roi Kubot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87E699-970B-44B9-88AF-7F2D0C286B4E}" v="41" dt="2024-02-28T04:18:34.976"/>
    <p1510:client id="{08153547-F352-4FFD-8EFA-88758B8C13A0}" v="2" dt="2024-02-28T04:53:08.964"/>
  </p1510:revLst>
</p1510:revInfo>
</file>

<file path=ppt/tableStyles.xml><?xml version="1.0" encoding="utf-8"?>
<a:tblStyleLst xmlns:a="http://schemas.openxmlformats.org/drawingml/2006/main" def="{997285EF-CFBE-4A65-B2FD-F75BD5548F63}">
  <a:tblStyle styleId="{997285EF-CFBE-4A65-B2FD-F75BD5548F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1500" y="84"/>
      </p:cViewPr>
      <p:guideLst>
        <p:guide orient="horz" pos="2381"/>
        <p:guide pos="3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microsoft.com/office/2016/11/relationships/changesInfo" Target="changesInfos/changesInfo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BOTA HIROI" userId="95e6446f346b2e83" providerId="Windows Live" clId="Web-{08153547-F352-4FFD-8EFA-88758B8C13A0}"/>
    <pc:docChg chg="">
      <pc:chgData name="KUBOTA HIROI" userId="95e6446f346b2e83" providerId="Windows Live" clId="Web-{08153547-F352-4FFD-8EFA-88758B8C13A0}" dt="2024-02-28T04:53:08.964" v="1"/>
      <pc:docMkLst>
        <pc:docMk/>
      </pc:docMkLst>
      <pc:sldChg chg="delCm">
        <pc:chgData name="KUBOTA HIROI" userId="95e6446f346b2e83" providerId="Windows Live" clId="Web-{08153547-F352-4FFD-8EFA-88758B8C13A0}" dt="2024-02-28T04:53:00.823" v="0"/>
        <pc:sldMkLst>
          <pc:docMk/>
          <pc:sldMk cId="0" sldId="256"/>
        </pc:sldMkLst>
      </pc:sldChg>
      <pc:sldChg chg="delCm">
        <pc:chgData name="KUBOTA HIROI" userId="95e6446f346b2e83" providerId="Windows Live" clId="Web-{08153547-F352-4FFD-8EFA-88758B8C13A0}" dt="2024-02-28T04:53:08.964" v="1"/>
        <pc:sldMkLst>
          <pc:docMk/>
          <pc:sldMk cId="0" sldId="258"/>
        </pc:sldMkLst>
      </pc:sldChg>
    </pc:docChg>
  </pc:docChgLst>
  <pc:docChgLst>
    <pc:chgData name="HIROI KUBOTA" userId="95e6446f346b2e83" providerId="LiveId" clId="{0087E699-970B-44B9-88AF-7F2D0C286B4E}"/>
    <pc:docChg chg="custSel addSld delSld modSld">
      <pc:chgData name="HIROI KUBOTA" userId="95e6446f346b2e83" providerId="LiveId" clId="{0087E699-970B-44B9-88AF-7F2D0C286B4E}" dt="2024-02-28T04:18:34.976" v="40" actId="5900"/>
      <pc:docMkLst>
        <pc:docMk/>
      </pc:docMkLst>
      <pc:sldChg chg="modSp mod modCm">
        <pc:chgData name="HIROI KUBOTA" userId="95e6446f346b2e83" providerId="LiveId" clId="{0087E699-970B-44B9-88AF-7F2D0C286B4E}" dt="2024-02-28T04:18:34.976" v="40" actId="5900"/>
        <pc:sldMkLst>
          <pc:docMk/>
          <pc:sldMk cId="0" sldId="256"/>
        </pc:sldMkLst>
        <pc:spChg chg="mod">
          <ac:chgData name="HIROI KUBOTA" userId="95e6446f346b2e83" providerId="LiveId" clId="{0087E699-970B-44B9-88AF-7F2D0C286B4E}" dt="2024-02-28T04:03:57.180" v="0" actId="2711"/>
          <ac:spMkLst>
            <pc:docMk/>
            <pc:sldMk cId="0" sldId="256"/>
            <ac:spMk id="77" creationId="{00000000-0000-0000-0000-000000000000}"/>
          </ac:spMkLst>
        </pc:spChg>
        <pc:spChg chg="mod">
          <ac:chgData name="HIROI KUBOTA" userId="95e6446f346b2e83" providerId="LiveId" clId="{0087E699-970B-44B9-88AF-7F2D0C286B4E}" dt="2024-02-28T04:03:57.180" v="0" actId="2711"/>
          <ac:spMkLst>
            <pc:docMk/>
            <pc:sldMk cId="0" sldId="256"/>
            <ac:spMk id="78" creationId="{00000000-0000-0000-0000-000000000000}"/>
          </ac:spMkLst>
        </pc:spChg>
        <pc:spChg chg="mod">
          <ac:chgData name="HIROI KUBOTA" userId="95e6446f346b2e83" providerId="LiveId" clId="{0087E699-970B-44B9-88AF-7F2D0C286B4E}" dt="2024-02-28T04:03:57.180" v="0" actId="2711"/>
          <ac:spMkLst>
            <pc:docMk/>
            <pc:sldMk cId="0" sldId="256"/>
            <ac:spMk id="79" creationId="{00000000-0000-0000-0000-000000000000}"/>
          </ac:spMkLst>
        </pc:spChg>
        <pc:spChg chg="mod">
          <ac:chgData name="HIROI KUBOTA" userId="95e6446f346b2e83" providerId="LiveId" clId="{0087E699-970B-44B9-88AF-7F2D0C286B4E}" dt="2024-02-28T04:03:57.180" v="0" actId="2711"/>
          <ac:spMkLst>
            <pc:docMk/>
            <pc:sldMk cId="0" sldId="256"/>
            <ac:spMk id="80" creationId="{00000000-0000-0000-0000-000000000000}"/>
          </ac:spMkLst>
        </pc:spChg>
        <pc:spChg chg="mod">
          <ac:chgData name="HIROI KUBOTA" userId="95e6446f346b2e83" providerId="LiveId" clId="{0087E699-970B-44B9-88AF-7F2D0C286B4E}" dt="2024-02-28T04:03:57.180" v="0" actId="2711"/>
          <ac:spMkLst>
            <pc:docMk/>
            <pc:sldMk cId="0" sldId="256"/>
            <ac:spMk id="81" creationId="{00000000-0000-0000-0000-000000000000}"/>
          </ac:spMkLst>
        </pc:spChg>
        <pc:spChg chg="mod">
          <ac:chgData name="HIROI KUBOTA" userId="95e6446f346b2e83" providerId="LiveId" clId="{0087E699-970B-44B9-88AF-7F2D0C286B4E}" dt="2024-02-28T04:03:57.180" v="0" actId="2711"/>
          <ac:spMkLst>
            <pc:docMk/>
            <pc:sldMk cId="0" sldId="256"/>
            <ac:spMk id="83" creationId="{00000000-0000-0000-0000-000000000000}"/>
          </ac:spMkLst>
        </pc:spChg>
        <pc:graphicFrameChg chg="modGraphic">
          <ac:chgData name="HIROI KUBOTA" userId="95e6446f346b2e83" providerId="LiveId" clId="{0087E699-970B-44B9-88AF-7F2D0C286B4E}" dt="2024-02-28T04:10:22.981" v="26" actId="2711"/>
          <ac:graphicFrameMkLst>
            <pc:docMk/>
            <pc:sldMk cId="0" sldId="256"/>
            <ac:graphicFrameMk id="82" creationId="{00000000-0000-0000-0000-000000000000}"/>
          </ac:graphicFrameMkLst>
        </pc:graphicFrameChg>
      </pc:sldChg>
      <pc:sldChg chg="addSp delSp modSp mod">
        <pc:chgData name="HIROI KUBOTA" userId="95e6446f346b2e83" providerId="LiveId" clId="{0087E699-970B-44B9-88AF-7F2D0C286B4E}" dt="2024-02-28T04:13:12.391" v="39" actId="2711"/>
        <pc:sldMkLst>
          <pc:docMk/>
          <pc:sldMk cId="0" sldId="257"/>
        </pc:sldMkLst>
        <pc:spChg chg="mod">
          <ac:chgData name="HIROI KUBOTA" userId="95e6446f346b2e83" providerId="LiveId" clId="{0087E699-970B-44B9-88AF-7F2D0C286B4E}" dt="2024-02-28T04:05:35.783" v="4" actId="2711"/>
          <ac:spMkLst>
            <pc:docMk/>
            <pc:sldMk cId="0" sldId="257"/>
            <ac:spMk id="88" creationId="{00000000-0000-0000-0000-000000000000}"/>
          </ac:spMkLst>
        </pc:spChg>
        <pc:spChg chg="mod">
          <ac:chgData name="HIROI KUBOTA" userId="95e6446f346b2e83" providerId="LiveId" clId="{0087E699-970B-44B9-88AF-7F2D0C286B4E}" dt="2024-02-28T04:13:12.391" v="39" actId="2711"/>
          <ac:spMkLst>
            <pc:docMk/>
            <pc:sldMk cId="0" sldId="257"/>
            <ac:spMk id="89" creationId="{00000000-0000-0000-0000-000000000000}"/>
          </ac:spMkLst>
        </pc:spChg>
        <pc:spChg chg="mod">
          <ac:chgData name="HIROI KUBOTA" userId="95e6446f346b2e83" providerId="LiveId" clId="{0087E699-970B-44B9-88AF-7F2D0C286B4E}" dt="2024-02-28T04:05:54.837" v="6" actId="2711"/>
          <ac:spMkLst>
            <pc:docMk/>
            <pc:sldMk cId="0" sldId="257"/>
            <ac:spMk id="90" creationId="{00000000-0000-0000-0000-000000000000}"/>
          </ac:spMkLst>
        </pc:spChg>
        <pc:spChg chg="mod">
          <ac:chgData name="HIROI KUBOTA" userId="95e6446f346b2e83" providerId="LiveId" clId="{0087E699-970B-44B9-88AF-7F2D0C286B4E}" dt="2024-02-28T04:10:37.758" v="27" actId="2711"/>
          <ac:spMkLst>
            <pc:docMk/>
            <pc:sldMk cId="0" sldId="257"/>
            <ac:spMk id="91" creationId="{00000000-0000-0000-0000-000000000000}"/>
          </ac:spMkLst>
        </pc:spChg>
        <pc:spChg chg="mod">
          <ac:chgData name="HIROI KUBOTA" userId="95e6446f346b2e83" providerId="LiveId" clId="{0087E699-970B-44B9-88AF-7F2D0C286B4E}" dt="2024-02-28T04:05:54.837" v="6" actId="2711"/>
          <ac:spMkLst>
            <pc:docMk/>
            <pc:sldMk cId="0" sldId="257"/>
            <ac:spMk id="92" creationId="{00000000-0000-0000-0000-000000000000}"/>
          </ac:spMkLst>
        </pc:spChg>
        <pc:spChg chg="mod">
          <ac:chgData name="HIROI KUBOTA" userId="95e6446f346b2e83" providerId="LiveId" clId="{0087E699-970B-44B9-88AF-7F2D0C286B4E}" dt="2024-02-28T04:05:35.783" v="4" actId="2711"/>
          <ac:spMkLst>
            <pc:docMk/>
            <pc:sldMk cId="0" sldId="257"/>
            <ac:spMk id="93" creationId="{00000000-0000-0000-0000-000000000000}"/>
          </ac:spMkLst>
        </pc:spChg>
        <pc:spChg chg="mod">
          <ac:chgData name="HIROI KUBOTA" userId="95e6446f346b2e83" providerId="LiveId" clId="{0087E699-970B-44B9-88AF-7F2D0C286B4E}" dt="2024-02-28T04:05:35.783" v="4" actId="2711"/>
          <ac:spMkLst>
            <pc:docMk/>
            <pc:sldMk cId="0" sldId="257"/>
            <ac:spMk id="94" creationId="{00000000-0000-0000-0000-000000000000}"/>
          </ac:spMkLst>
        </pc:spChg>
        <pc:spChg chg="mod">
          <ac:chgData name="HIROI KUBOTA" userId="95e6446f346b2e83" providerId="LiveId" clId="{0087E699-970B-44B9-88AF-7F2D0C286B4E}" dt="2024-02-28T04:09:58.784" v="25" actId="2711"/>
          <ac:spMkLst>
            <pc:docMk/>
            <pc:sldMk cId="0" sldId="257"/>
            <ac:spMk id="96" creationId="{00000000-0000-0000-0000-000000000000}"/>
          </ac:spMkLst>
        </pc:spChg>
        <pc:spChg chg="mod">
          <ac:chgData name="HIROI KUBOTA" userId="95e6446f346b2e83" providerId="LiveId" clId="{0087E699-970B-44B9-88AF-7F2D0C286B4E}" dt="2024-02-28T04:09:58.784" v="25" actId="2711"/>
          <ac:spMkLst>
            <pc:docMk/>
            <pc:sldMk cId="0" sldId="257"/>
            <ac:spMk id="97" creationId="{00000000-0000-0000-0000-000000000000}"/>
          </ac:spMkLst>
        </pc:spChg>
        <pc:spChg chg="mod">
          <ac:chgData name="HIROI KUBOTA" userId="95e6446f346b2e83" providerId="LiveId" clId="{0087E699-970B-44B9-88AF-7F2D0C286B4E}" dt="2024-02-28T04:09:58.784" v="25" actId="2711"/>
          <ac:spMkLst>
            <pc:docMk/>
            <pc:sldMk cId="0" sldId="257"/>
            <ac:spMk id="99" creationId="{00000000-0000-0000-0000-000000000000}"/>
          </ac:spMkLst>
        </pc:spChg>
        <pc:spChg chg="mod">
          <ac:chgData name="HIROI KUBOTA" userId="95e6446f346b2e83" providerId="LiveId" clId="{0087E699-970B-44B9-88AF-7F2D0C286B4E}" dt="2024-02-28T04:09:58.784" v="25" actId="2711"/>
          <ac:spMkLst>
            <pc:docMk/>
            <pc:sldMk cId="0" sldId="257"/>
            <ac:spMk id="100" creationId="{00000000-0000-0000-0000-000000000000}"/>
          </ac:spMkLst>
        </pc:spChg>
        <pc:spChg chg="mod">
          <ac:chgData name="HIROI KUBOTA" userId="95e6446f346b2e83" providerId="LiveId" clId="{0087E699-970B-44B9-88AF-7F2D0C286B4E}" dt="2024-02-28T04:09:58.784" v="25" actId="2711"/>
          <ac:spMkLst>
            <pc:docMk/>
            <pc:sldMk cId="0" sldId="257"/>
            <ac:spMk id="102" creationId="{00000000-0000-0000-0000-000000000000}"/>
          </ac:spMkLst>
        </pc:spChg>
        <pc:spChg chg="mod">
          <ac:chgData name="HIROI KUBOTA" userId="95e6446f346b2e83" providerId="LiveId" clId="{0087E699-970B-44B9-88AF-7F2D0C286B4E}" dt="2024-02-28T04:09:58.784" v="25" actId="2711"/>
          <ac:spMkLst>
            <pc:docMk/>
            <pc:sldMk cId="0" sldId="257"/>
            <ac:spMk id="103" creationId="{00000000-0000-0000-0000-000000000000}"/>
          </ac:spMkLst>
        </pc:spChg>
        <pc:picChg chg="add del mod">
          <ac:chgData name="HIROI KUBOTA" userId="95e6446f346b2e83" providerId="LiveId" clId="{0087E699-970B-44B9-88AF-7F2D0C286B4E}" dt="2024-02-28T04:11:52.537" v="33" actId="478"/>
          <ac:picMkLst>
            <pc:docMk/>
            <pc:sldMk cId="0" sldId="257"/>
            <ac:picMk id="3" creationId="{175EFB28-F984-3369-CDB9-B9738D4E7BF4}"/>
          </ac:picMkLst>
        </pc:picChg>
        <pc:picChg chg="add mod">
          <ac:chgData name="HIROI KUBOTA" userId="95e6446f346b2e83" providerId="LiveId" clId="{0087E699-970B-44B9-88AF-7F2D0C286B4E}" dt="2024-02-28T04:12:27.980" v="38" actId="14100"/>
          <ac:picMkLst>
            <pc:docMk/>
            <pc:sldMk cId="0" sldId="257"/>
            <ac:picMk id="5" creationId="{04C99144-F548-5635-C2F0-FDAA5B1F2296}"/>
          </ac:picMkLst>
        </pc:picChg>
        <pc:picChg chg="del">
          <ac:chgData name="HIROI KUBOTA" userId="95e6446f346b2e83" providerId="LiveId" clId="{0087E699-970B-44B9-88AF-7F2D0C286B4E}" dt="2024-02-28T04:11:35.392" v="31" actId="478"/>
          <ac:picMkLst>
            <pc:docMk/>
            <pc:sldMk cId="0" sldId="257"/>
            <ac:picMk id="104" creationId="{00000000-0000-0000-0000-000000000000}"/>
          </ac:picMkLst>
        </pc:picChg>
      </pc:sldChg>
      <pc:sldChg chg="modSp mod modCm">
        <pc:chgData name="HIROI KUBOTA" userId="95e6446f346b2e83" providerId="LiveId" clId="{0087E699-970B-44B9-88AF-7F2D0C286B4E}" dt="2024-02-28T04:11:56.689" v="34" actId="5900"/>
        <pc:sldMkLst>
          <pc:docMk/>
          <pc:sldMk cId="0" sldId="258"/>
        </pc:sldMkLst>
        <pc:spChg chg="mod">
          <ac:chgData name="HIROI KUBOTA" userId="95e6446f346b2e83" providerId="LiveId" clId="{0087E699-970B-44B9-88AF-7F2D0C286B4E}" dt="2024-02-28T04:06:31.951" v="8" actId="2711"/>
          <ac:spMkLst>
            <pc:docMk/>
            <pc:sldMk cId="0" sldId="258"/>
            <ac:spMk id="109" creationId="{00000000-0000-0000-0000-000000000000}"/>
          </ac:spMkLst>
        </pc:spChg>
        <pc:spChg chg="mod">
          <ac:chgData name="HIROI KUBOTA" userId="95e6446f346b2e83" providerId="LiveId" clId="{0087E699-970B-44B9-88AF-7F2D0C286B4E}" dt="2024-02-28T04:09:04.572" v="21" actId="2711"/>
          <ac:spMkLst>
            <pc:docMk/>
            <pc:sldMk cId="0" sldId="258"/>
            <ac:spMk id="110" creationId="{00000000-0000-0000-0000-000000000000}"/>
          </ac:spMkLst>
        </pc:spChg>
        <pc:spChg chg="mod">
          <ac:chgData name="HIROI KUBOTA" userId="95e6446f346b2e83" providerId="LiveId" clId="{0087E699-970B-44B9-88AF-7F2D0C286B4E}" dt="2024-02-28T04:09:11.120" v="22" actId="2711"/>
          <ac:spMkLst>
            <pc:docMk/>
            <pc:sldMk cId="0" sldId="258"/>
            <ac:spMk id="111" creationId="{00000000-0000-0000-0000-000000000000}"/>
          </ac:spMkLst>
        </pc:spChg>
        <pc:spChg chg="mod">
          <ac:chgData name="HIROI KUBOTA" userId="95e6446f346b2e83" providerId="LiveId" clId="{0087E699-970B-44B9-88AF-7F2D0C286B4E}" dt="2024-02-28T04:09:19.528" v="23" actId="2711"/>
          <ac:spMkLst>
            <pc:docMk/>
            <pc:sldMk cId="0" sldId="258"/>
            <ac:spMk id="112" creationId="{00000000-0000-0000-0000-000000000000}"/>
          </ac:spMkLst>
        </pc:spChg>
        <pc:spChg chg="mod">
          <ac:chgData name="HIROI KUBOTA" userId="95e6446f346b2e83" providerId="LiveId" clId="{0087E699-970B-44B9-88AF-7F2D0C286B4E}" dt="2024-02-28T04:06:31.951" v="8" actId="2711"/>
          <ac:spMkLst>
            <pc:docMk/>
            <pc:sldMk cId="0" sldId="258"/>
            <ac:spMk id="120" creationId="{00000000-0000-0000-0000-000000000000}"/>
          </ac:spMkLst>
        </pc:spChg>
        <pc:spChg chg="mod">
          <ac:chgData name="HIROI KUBOTA" userId="95e6446f346b2e83" providerId="LiveId" clId="{0087E699-970B-44B9-88AF-7F2D0C286B4E}" dt="2024-02-28T04:06:31.951" v="8" actId="2711"/>
          <ac:spMkLst>
            <pc:docMk/>
            <pc:sldMk cId="0" sldId="258"/>
            <ac:spMk id="121" creationId="{00000000-0000-0000-0000-000000000000}"/>
          </ac:spMkLst>
        </pc:spChg>
        <pc:spChg chg="mod">
          <ac:chgData name="HIROI KUBOTA" userId="95e6446f346b2e83" providerId="LiveId" clId="{0087E699-970B-44B9-88AF-7F2D0C286B4E}" dt="2024-02-28T04:06:31.951" v="8" actId="2711"/>
          <ac:spMkLst>
            <pc:docMk/>
            <pc:sldMk cId="0" sldId="258"/>
            <ac:spMk id="122" creationId="{00000000-0000-0000-0000-000000000000}"/>
          </ac:spMkLst>
        </pc:spChg>
        <pc:spChg chg="mod">
          <ac:chgData name="HIROI KUBOTA" userId="95e6446f346b2e83" providerId="LiveId" clId="{0087E699-970B-44B9-88AF-7F2D0C286B4E}" dt="2024-02-28T04:06:31.951" v="8" actId="2711"/>
          <ac:spMkLst>
            <pc:docMk/>
            <pc:sldMk cId="0" sldId="258"/>
            <ac:spMk id="125" creationId="{00000000-0000-0000-0000-000000000000}"/>
          </ac:spMkLst>
        </pc:spChg>
        <pc:spChg chg="mod">
          <ac:chgData name="HIROI KUBOTA" userId="95e6446f346b2e83" providerId="LiveId" clId="{0087E699-970B-44B9-88AF-7F2D0C286B4E}" dt="2024-02-28T04:06:31.951" v="8" actId="2711"/>
          <ac:spMkLst>
            <pc:docMk/>
            <pc:sldMk cId="0" sldId="258"/>
            <ac:spMk id="126" creationId="{00000000-0000-0000-0000-000000000000}"/>
          </ac:spMkLst>
        </pc:spChg>
        <pc:spChg chg="mod">
          <ac:chgData name="HIROI KUBOTA" userId="95e6446f346b2e83" providerId="LiveId" clId="{0087E699-970B-44B9-88AF-7F2D0C286B4E}" dt="2024-02-28T04:06:31.951" v="8" actId="2711"/>
          <ac:spMkLst>
            <pc:docMk/>
            <pc:sldMk cId="0" sldId="258"/>
            <ac:spMk id="128" creationId="{00000000-0000-0000-0000-000000000000}"/>
          </ac:spMkLst>
        </pc:spChg>
      </pc:sldChg>
      <pc:sldChg chg="modSp mod">
        <pc:chgData name="HIROI KUBOTA" userId="95e6446f346b2e83" providerId="LiveId" clId="{0087E699-970B-44B9-88AF-7F2D0C286B4E}" dt="2024-02-28T04:07:54.383" v="13" actId="2711"/>
        <pc:sldMkLst>
          <pc:docMk/>
          <pc:sldMk cId="0" sldId="259"/>
        </pc:sldMkLst>
        <pc:spChg chg="mod">
          <ac:chgData name="HIROI KUBOTA" userId="95e6446f346b2e83" providerId="LiveId" clId="{0087E699-970B-44B9-88AF-7F2D0C286B4E}" dt="2024-02-28T04:07:54.383" v="13" actId="2711"/>
          <ac:spMkLst>
            <pc:docMk/>
            <pc:sldMk cId="0" sldId="259"/>
            <ac:spMk id="133" creationId="{00000000-0000-0000-0000-000000000000}"/>
          </ac:spMkLst>
        </pc:spChg>
        <pc:spChg chg="mod">
          <ac:chgData name="HIROI KUBOTA" userId="95e6446f346b2e83" providerId="LiveId" clId="{0087E699-970B-44B9-88AF-7F2D0C286B4E}" dt="2024-02-28T04:07:34.611" v="12" actId="2711"/>
          <ac:spMkLst>
            <pc:docMk/>
            <pc:sldMk cId="0" sldId="259"/>
            <ac:spMk id="134" creationId="{00000000-0000-0000-0000-000000000000}"/>
          </ac:spMkLst>
        </pc:spChg>
        <pc:spChg chg="mod">
          <ac:chgData name="HIROI KUBOTA" userId="95e6446f346b2e83" providerId="LiveId" clId="{0087E699-970B-44B9-88AF-7F2D0C286B4E}" dt="2024-02-28T04:07:54.383" v="13" actId="2711"/>
          <ac:spMkLst>
            <pc:docMk/>
            <pc:sldMk cId="0" sldId="259"/>
            <ac:spMk id="135" creationId="{00000000-0000-0000-0000-000000000000}"/>
          </ac:spMkLst>
        </pc:spChg>
        <pc:spChg chg="mod">
          <ac:chgData name="HIROI KUBOTA" userId="95e6446f346b2e83" providerId="LiveId" clId="{0087E699-970B-44B9-88AF-7F2D0C286B4E}" dt="2024-02-28T04:07:54.383" v="13" actId="2711"/>
          <ac:spMkLst>
            <pc:docMk/>
            <pc:sldMk cId="0" sldId="259"/>
            <ac:spMk id="136" creationId="{00000000-0000-0000-0000-000000000000}"/>
          </ac:spMkLst>
        </pc:spChg>
        <pc:spChg chg="mod">
          <ac:chgData name="HIROI KUBOTA" userId="95e6446f346b2e83" providerId="LiveId" clId="{0087E699-970B-44B9-88AF-7F2D0C286B4E}" dt="2024-02-28T04:07:34.611" v="12" actId="2711"/>
          <ac:spMkLst>
            <pc:docMk/>
            <pc:sldMk cId="0" sldId="259"/>
            <ac:spMk id="142" creationId="{00000000-0000-0000-0000-000000000000}"/>
          </ac:spMkLst>
        </pc:spChg>
        <pc:spChg chg="mod">
          <ac:chgData name="HIROI KUBOTA" userId="95e6446f346b2e83" providerId="LiveId" clId="{0087E699-970B-44B9-88AF-7F2D0C286B4E}" dt="2024-02-28T04:07:34.611" v="12" actId="2711"/>
          <ac:spMkLst>
            <pc:docMk/>
            <pc:sldMk cId="0" sldId="259"/>
            <ac:spMk id="143" creationId="{00000000-0000-0000-0000-000000000000}"/>
          </ac:spMkLst>
        </pc:spChg>
        <pc:spChg chg="mod">
          <ac:chgData name="HIROI KUBOTA" userId="95e6446f346b2e83" providerId="LiveId" clId="{0087E699-970B-44B9-88AF-7F2D0C286B4E}" dt="2024-02-28T04:07:34.611" v="12" actId="2711"/>
          <ac:spMkLst>
            <pc:docMk/>
            <pc:sldMk cId="0" sldId="259"/>
            <ac:spMk id="149" creationId="{00000000-0000-0000-0000-000000000000}"/>
          </ac:spMkLst>
        </pc:spChg>
        <pc:spChg chg="mod">
          <ac:chgData name="HIROI KUBOTA" userId="95e6446f346b2e83" providerId="LiveId" clId="{0087E699-970B-44B9-88AF-7F2D0C286B4E}" dt="2024-02-28T04:07:34.611" v="12" actId="2711"/>
          <ac:spMkLst>
            <pc:docMk/>
            <pc:sldMk cId="0" sldId="259"/>
            <ac:spMk id="151" creationId="{00000000-0000-0000-0000-000000000000}"/>
          </ac:spMkLst>
        </pc:spChg>
      </pc:sldChg>
      <pc:sldChg chg="del">
        <pc:chgData name="HIROI KUBOTA" userId="95e6446f346b2e83" providerId="LiveId" clId="{0087E699-970B-44B9-88AF-7F2D0C286B4E}" dt="2024-02-28T04:08:36.712" v="16" actId="2696"/>
        <pc:sldMkLst>
          <pc:docMk/>
          <pc:sldMk cId="1535589939" sldId="260"/>
        </pc:sldMkLst>
      </pc:sldChg>
      <pc:sldChg chg="del">
        <pc:chgData name="HIROI KUBOTA" userId="95e6446f346b2e83" providerId="LiveId" clId="{0087E699-970B-44B9-88AF-7F2D0C286B4E}" dt="2024-02-28T04:08:36.712" v="16" actId="2696"/>
        <pc:sldMkLst>
          <pc:docMk/>
          <pc:sldMk cId="1502453668" sldId="261"/>
        </pc:sldMkLst>
      </pc:sldChg>
      <pc:sldChg chg="del">
        <pc:chgData name="HIROI KUBOTA" userId="95e6446f346b2e83" providerId="LiveId" clId="{0087E699-970B-44B9-88AF-7F2D0C286B4E}" dt="2024-02-28T04:08:36.712" v="16" actId="2696"/>
        <pc:sldMkLst>
          <pc:docMk/>
          <pc:sldMk cId="3452345682" sldId="262"/>
        </pc:sldMkLst>
      </pc:sldChg>
      <pc:sldChg chg="del">
        <pc:chgData name="HIROI KUBOTA" userId="95e6446f346b2e83" providerId="LiveId" clId="{0087E699-970B-44B9-88AF-7F2D0C286B4E}" dt="2024-02-28T04:08:36.712" v="16" actId="2696"/>
        <pc:sldMkLst>
          <pc:docMk/>
          <pc:sldMk cId="1678117402"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515"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b4eb1ccfe4_0_7: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b4eb1ccfe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96525" y="91200"/>
            <a:ext cx="10499100" cy="7377600"/>
          </a:xfrm>
          <a:prstGeom prst="rect">
            <a:avLst/>
          </a:prstGeom>
          <a:noFill/>
          <a:ln w="28575" cap="flat" cmpd="sng">
            <a:solidFill>
              <a:schemeClr val="accent5"/>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br>
              <a:rPr lang="ja" sz="1500"/>
            </a:br>
            <a:endParaRPr sz="1500"/>
          </a:p>
        </p:txBody>
      </p:sp>
      <p:sp>
        <p:nvSpPr>
          <p:cNvPr id="11" name="Google Shape;11;p2"/>
          <p:cNvSpPr/>
          <p:nvPr/>
        </p:nvSpPr>
        <p:spPr>
          <a:xfrm>
            <a:off x="96525" y="91200"/>
            <a:ext cx="10499100" cy="1044300"/>
          </a:xfrm>
          <a:prstGeom prst="rect">
            <a:avLst/>
          </a:prstGeom>
          <a:solidFill>
            <a:schemeClr val="accent5"/>
          </a:solidFill>
          <a:ln>
            <a:noFill/>
          </a:ln>
        </p:spPr>
        <p:txBody>
          <a:bodyPr spcFirstLastPara="1" wrap="square" lIns="45725" tIns="45725" rIns="45725" bIns="45725" anchor="b" anchorCtr="0">
            <a:noAutofit/>
          </a:bodyPr>
          <a:lstStyle/>
          <a:p>
            <a:pPr marL="0" lvl="0" indent="0" algn="l" rtl="0">
              <a:spcBef>
                <a:spcPts val="0"/>
              </a:spcBef>
              <a:spcAft>
                <a:spcPts val="0"/>
              </a:spcAft>
              <a:buNone/>
            </a:pPr>
            <a:endParaRPr sz="1300" b="1">
              <a:solidFill>
                <a:srgbClr val="FFFFFF"/>
              </a:solidFill>
            </a:endParaRPr>
          </a:p>
        </p:txBody>
      </p:sp>
      <p:sp>
        <p:nvSpPr>
          <p:cNvPr id="12" name="Google Shape;12;p2"/>
          <p:cNvSpPr txBox="1"/>
          <p:nvPr/>
        </p:nvSpPr>
        <p:spPr>
          <a:xfrm>
            <a:off x="402767" y="421497"/>
            <a:ext cx="1212300" cy="323400"/>
          </a:xfrm>
          <a:prstGeom prst="rect">
            <a:avLst/>
          </a:prstGeom>
          <a:noFill/>
          <a:ln>
            <a:noFill/>
          </a:ln>
        </p:spPr>
        <p:txBody>
          <a:bodyPr spcFirstLastPara="1" wrap="square" lIns="45725" tIns="45725" rIns="45725" bIns="45725" anchor="t" anchorCtr="0">
            <a:spAutoFit/>
          </a:bodyPr>
          <a:lstStyle/>
          <a:p>
            <a:pPr marL="0" lvl="0" indent="0" algn="ctr" rtl="0">
              <a:spcBef>
                <a:spcPts val="0"/>
              </a:spcBef>
              <a:spcAft>
                <a:spcPts val="0"/>
              </a:spcAft>
              <a:buNone/>
            </a:pPr>
            <a:endParaRPr sz="1500">
              <a:solidFill>
                <a:srgbClr val="7F7F7F"/>
              </a:solidFill>
              <a:latin typeface="Noto Sans Black"/>
              <a:ea typeface="Noto Sans Black"/>
              <a:cs typeface="Noto Sans Black"/>
              <a:sym typeface="Noto Sans Black"/>
            </a:endParaRPr>
          </a:p>
        </p:txBody>
      </p:sp>
      <p:sp>
        <p:nvSpPr>
          <p:cNvPr id="13" name="Google Shape;13;p2"/>
          <p:cNvSpPr txBox="1">
            <a:spLocks noGrp="1"/>
          </p:cNvSpPr>
          <p:nvPr>
            <p:ph type="title"/>
          </p:nvPr>
        </p:nvSpPr>
        <p:spPr>
          <a:xfrm>
            <a:off x="2614063" y="197325"/>
            <a:ext cx="8700600" cy="595200"/>
          </a:xfrm>
          <a:prstGeom prst="rect">
            <a:avLst/>
          </a:prstGeom>
        </p:spPr>
        <p:txBody>
          <a:bodyPr spcFirstLastPara="1" wrap="square" lIns="116075" tIns="116075" rIns="116075" bIns="116075" anchor="t" anchorCtr="0">
            <a:normAutofit/>
          </a:bodyPr>
          <a:lstStyle>
            <a:lvl1pPr lvl="0">
              <a:spcBef>
                <a:spcPts val="0"/>
              </a:spcBef>
              <a:spcAft>
                <a:spcPts val="0"/>
              </a:spcAft>
              <a:buClr>
                <a:schemeClr val="lt1"/>
              </a:buClr>
              <a:buSzPts val="1300"/>
              <a:buFont typeface="M PLUS 1p"/>
              <a:buNone/>
              <a:defRPr sz="1300" b="1">
                <a:solidFill>
                  <a:schemeClr val="lt1"/>
                </a:solidFill>
                <a:latin typeface="M PLUS 1p"/>
                <a:ea typeface="M PLUS 1p"/>
                <a:cs typeface="M PLUS 1p"/>
                <a:sym typeface="M PLUS 1p"/>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4" name="Google Shape;14;p2"/>
          <p:cNvSpPr txBox="1">
            <a:spLocks noGrp="1"/>
          </p:cNvSpPr>
          <p:nvPr>
            <p:ph type="title" idx="2"/>
          </p:nvPr>
        </p:nvSpPr>
        <p:spPr>
          <a:xfrm>
            <a:off x="137563" y="159225"/>
            <a:ext cx="2495400" cy="477300"/>
          </a:xfrm>
          <a:prstGeom prst="rect">
            <a:avLst/>
          </a:prstGeom>
        </p:spPr>
        <p:txBody>
          <a:bodyPr spcFirstLastPara="1" wrap="square" lIns="116075" tIns="116075" rIns="116075" bIns="116075" anchor="t" anchorCtr="0">
            <a:normAutofit/>
          </a:bodyPr>
          <a:lstStyle>
            <a:lvl1pPr lvl="0" rtl="0">
              <a:spcBef>
                <a:spcPts val="0"/>
              </a:spcBef>
              <a:spcAft>
                <a:spcPts val="0"/>
              </a:spcAft>
              <a:buClr>
                <a:schemeClr val="lt1"/>
              </a:buClr>
              <a:buSzPts val="1600"/>
              <a:buFont typeface="M PLUS 1p"/>
              <a:buNone/>
              <a:defRPr sz="1600" b="1">
                <a:solidFill>
                  <a:schemeClr val="lt1"/>
                </a:solidFill>
                <a:latin typeface="M PLUS 1p"/>
                <a:ea typeface="M PLUS 1p"/>
                <a:cs typeface="M PLUS 1p"/>
                <a:sym typeface="M PLUS 1p"/>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cxnSp>
        <p:nvCxnSpPr>
          <p:cNvPr id="15" name="Google Shape;15;p2"/>
          <p:cNvCxnSpPr/>
          <p:nvPr/>
        </p:nvCxnSpPr>
        <p:spPr>
          <a:xfrm>
            <a:off x="2582863" y="315750"/>
            <a:ext cx="0" cy="59520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7"/>
        <p:cNvGrpSpPr/>
        <p:nvPr/>
      </p:nvGrpSpPr>
      <p:grpSpPr>
        <a:xfrm>
          <a:off x="0" y="0"/>
          <a:ext cx="0" cy="0"/>
          <a:chOff x="0" y="0"/>
          <a:chExt cx="0" cy="0"/>
        </a:xfrm>
      </p:grpSpPr>
      <p:sp>
        <p:nvSpPr>
          <p:cNvPr id="68" name="Google Shape;68;p13"/>
          <p:cNvSpPr txBox="1">
            <a:spLocks noGrp="1"/>
          </p:cNvSpPr>
          <p:nvPr>
            <p:ph type="title" hasCustomPrompt="1"/>
          </p:nvPr>
        </p:nvSpPr>
        <p:spPr>
          <a:xfrm>
            <a:off x="364468" y="1625801"/>
            <a:ext cx="9963000" cy="2886000"/>
          </a:xfrm>
          <a:prstGeom prst="rect">
            <a:avLst/>
          </a:prstGeom>
        </p:spPr>
        <p:txBody>
          <a:bodyPr spcFirstLastPara="1" wrap="square" lIns="116075" tIns="116075" rIns="116075" bIns="116075" anchor="b" anchorCtr="0">
            <a:normAutofit/>
          </a:bodyPr>
          <a:lstStyle>
            <a:lvl1pPr lvl="0" algn="ctr">
              <a:spcBef>
                <a:spcPts val="0"/>
              </a:spcBef>
              <a:spcAft>
                <a:spcPts val="0"/>
              </a:spcAft>
              <a:buSzPts val="15300"/>
              <a:buNone/>
              <a:defRPr sz="15300"/>
            </a:lvl1pPr>
            <a:lvl2pPr lvl="1" algn="ctr">
              <a:spcBef>
                <a:spcPts val="0"/>
              </a:spcBef>
              <a:spcAft>
                <a:spcPts val="0"/>
              </a:spcAft>
              <a:buSzPts val="15300"/>
              <a:buNone/>
              <a:defRPr sz="15300"/>
            </a:lvl2pPr>
            <a:lvl3pPr lvl="2" algn="ctr">
              <a:spcBef>
                <a:spcPts val="0"/>
              </a:spcBef>
              <a:spcAft>
                <a:spcPts val="0"/>
              </a:spcAft>
              <a:buSzPts val="15300"/>
              <a:buNone/>
              <a:defRPr sz="15300"/>
            </a:lvl3pPr>
            <a:lvl4pPr lvl="3" algn="ctr">
              <a:spcBef>
                <a:spcPts val="0"/>
              </a:spcBef>
              <a:spcAft>
                <a:spcPts val="0"/>
              </a:spcAft>
              <a:buSzPts val="15300"/>
              <a:buNone/>
              <a:defRPr sz="15300"/>
            </a:lvl4pPr>
            <a:lvl5pPr lvl="4" algn="ctr">
              <a:spcBef>
                <a:spcPts val="0"/>
              </a:spcBef>
              <a:spcAft>
                <a:spcPts val="0"/>
              </a:spcAft>
              <a:buSzPts val="15300"/>
              <a:buNone/>
              <a:defRPr sz="15300"/>
            </a:lvl5pPr>
            <a:lvl6pPr lvl="5" algn="ctr">
              <a:spcBef>
                <a:spcPts val="0"/>
              </a:spcBef>
              <a:spcAft>
                <a:spcPts val="0"/>
              </a:spcAft>
              <a:buSzPts val="15300"/>
              <a:buNone/>
              <a:defRPr sz="15300"/>
            </a:lvl6pPr>
            <a:lvl7pPr lvl="6" algn="ctr">
              <a:spcBef>
                <a:spcPts val="0"/>
              </a:spcBef>
              <a:spcAft>
                <a:spcPts val="0"/>
              </a:spcAft>
              <a:buSzPts val="15300"/>
              <a:buNone/>
              <a:defRPr sz="15300"/>
            </a:lvl7pPr>
            <a:lvl8pPr lvl="7" algn="ctr">
              <a:spcBef>
                <a:spcPts val="0"/>
              </a:spcBef>
              <a:spcAft>
                <a:spcPts val="0"/>
              </a:spcAft>
              <a:buSzPts val="15300"/>
              <a:buNone/>
              <a:defRPr sz="15300"/>
            </a:lvl8pPr>
            <a:lvl9pPr lvl="8" algn="ctr">
              <a:spcBef>
                <a:spcPts val="0"/>
              </a:spcBef>
              <a:spcAft>
                <a:spcPts val="0"/>
              </a:spcAft>
              <a:buSzPts val="15300"/>
              <a:buNone/>
              <a:defRPr sz="15300"/>
            </a:lvl9pPr>
          </a:lstStyle>
          <a:p>
            <a:r>
              <a:t>xx%</a:t>
            </a:r>
          </a:p>
        </p:txBody>
      </p:sp>
      <p:sp>
        <p:nvSpPr>
          <p:cNvPr id="69" name="Google Shape;69;p13"/>
          <p:cNvSpPr txBox="1">
            <a:spLocks noGrp="1"/>
          </p:cNvSpPr>
          <p:nvPr>
            <p:ph type="body" idx="1"/>
          </p:nvPr>
        </p:nvSpPr>
        <p:spPr>
          <a:xfrm>
            <a:off x="364468" y="4633192"/>
            <a:ext cx="9963000" cy="1911900"/>
          </a:xfrm>
          <a:prstGeom prst="rect">
            <a:avLst/>
          </a:prstGeom>
        </p:spPr>
        <p:txBody>
          <a:bodyPr spcFirstLastPara="1" wrap="square" lIns="116075" tIns="116075" rIns="116075" bIns="116075" anchor="t" anchorCtr="0">
            <a:normAutofit/>
          </a:bodyPr>
          <a:lstStyle>
            <a:lvl1pPr marL="457200" lvl="0" indent="-374650" algn="ctr">
              <a:spcBef>
                <a:spcPts val="0"/>
              </a:spcBef>
              <a:spcAft>
                <a:spcPts val="0"/>
              </a:spcAft>
              <a:buSzPts val="2300"/>
              <a:buChar char="●"/>
              <a:defRPr/>
            </a:lvl1pPr>
            <a:lvl2pPr marL="914400" lvl="1" indent="-342900" algn="ctr">
              <a:spcBef>
                <a:spcPts val="0"/>
              </a:spcBef>
              <a:spcAft>
                <a:spcPts val="0"/>
              </a:spcAft>
              <a:buSzPts val="1800"/>
              <a:buChar char="○"/>
              <a:defRPr/>
            </a:lvl2pPr>
            <a:lvl3pPr marL="1371600" lvl="2" indent="-342900" algn="ctr">
              <a:spcBef>
                <a:spcPts val="0"/>
              </a:spcBef>
              <a:spcAft>
                <a:spcPts val="0"/>
              </a:spcAft>
              <a:buSzPts val="1800"/>
              <a:buChar char="■"/>
              <a:defRPr/>
            </a:lvl3pPr>
            <a:lvl4pPr marL="1828800" lvl="3" indent="-342900" algn="ctr">
              <a:spcBef>
                <a:spcPts val="0"/>
              </a:spcBef>
              <a:spcAft>
                <a:spcPts val="0"/>
              </a:spcAft>
              <a:buSzPts val="1800"/>
              <a:buChar char="●"/>
              <a:defRPr/>
            </a:lvl4pPr>
            <a:lvl5pPr marL="2286000" lvl="4" indent="-342900" algn="ctr">
              <a:spcBef>
                <a:spcPts val="0"/>
              </a:spcBef>
              <a:spcAft>
                <a:spcPts val="0"/>
              </a:spcAft>
              <a:buSzPts val="1800"/>
              <a:buChar char="○"/>
              <a:defRPr/>
            </a:lvl5pPr>
            <a:lvl6pPr marL="2743200" lvl="5" indent="-342900" algn="ctr">
              <a:spcBef>
                <a:spcPts val="0"/>
              </a:spcBef>
              <a:spcAft>
                <a:spcPts val="0"/>
              </a:spcAft>
              <a:buSzPts val="1800"/>
              <a:buChar char="■"/>
              <a:defRPr/>
            </a:lvl6pPr>
            <a:lvl7pPr marL="3200400" lvl="6" indent="-342900" algn="ctr">
              <a:spcBef>
                <a:spcPts val="0"/>
              </a:spcBef>
              <a:spcAft>
                <a:spcPts val="0"/>
              </a:spcAft>
              <a:buSzPts val="1800"/>
              <a:buChar char="●"/>
              <a:defRPr/>
            </a:lvl7pPr>
            <a:lvl8pPr marL="3657600" lvl="7" indent="-342900" algn="ctr">
              <a:spcBef>
                <a:spcPts val="0"/>
              </a:spcBef>
              <a:spcAft>
                <a:spcPts val="0"/>
              </a:spcAft>
              <a:buSzPts val="1800"/>
              <a:buChar char="○"/>
              <a:defRPr/>
            </a:lvl8pPr>
            <a:lvl9pPr marL="4114800" lvl="8" indent="-342900" algn="ctr">
              <a:spcBef>
                <a:spcPts val="0"/>
              </a:spcBef>
              <a:spcAft>
                <a:spcPts val="0"/>
              </a:spcAft>
              <a:buSzPts val="1800"/>
              <a:buChar char="■"/>
              <a:defRPr/>
            </a:lvl9pPr>
          </a:lstStyle>
          <a:p>
            <a:endParaRPr/>
          </a:p>
        </p:txBody>
      </p:sp>
      <p:sp>
        <p:nvSpPr>
          <p:cNvPr id="70" name="Google Shape;70;p13"/>
          <p:cNvSpPr txBox="1">
            <a:spLocks noGrp="1"/>
          </p:cNvSpPr>
          <p:nvPr>
            <p:ph type="sldNum" idx="12"/>
          </p:nvPr>
        </p:nvSpPr>
        <p:spPr>
          <a:xfrm>
            <a:off x="9906772" y="6854072"/>
            <a:ext cx="641700" cy="578700"/>
          </a:xfrm>
          <a:prstGeom prst="rect">
            <a:avLst/>
          </a:prstGeom>
        </p:spPr>
        <p:txBody>
          <a:bodyPr spcFirstLastPara="1" wrap="square" lIns="116075" tIns="116075" rIns="116075" bIns="1160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14"/>
          <p:cNvSpPr txBox="1">
            <a:spLocks noGrp="1"/>
          </p:cNvSpPr>
          <p:nvPr>
            <p:ph type="sldNum" idx="12"/>
          </p:nvPr>
        </p:nvSpPr>
        <p:spPr>
          <a:xfrm>
            <a:off x="9906772" y="6854072"/>
            <a:ext cx="641700" cy="578700"/>
          </a:xfrm>
          <a:prstGeom prst="rect">
            <a:avLst/>
          </a:prstGeom>
        </p:spPr>
        <p:txBody>
          <a:bodyPr spcFirstLastPara="1" wrap="square" lIns="116075" tIns="116075" rIns="116075" bIns="1160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364468" y="3161354"/>
            <a:ext cx="9963000" cy="1237500"/>
          </a:xfrm>
          <a:prstGeom prst="rect">
            <a:avLst/>
          </a:prstGeom>
        </p:spPr>
        <p:txBody>
          <a:bodyPr spcFirstLastPara="1" wrap="square" lIns="116075" tIns="116075" rIns="116075" bIns="116075" anchor="ctr" anchorCtr="0">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endParaRPr/>
          </a:p>
        </p:txBody>
      </p:sp>
      <p:sp>
        <p:nvSpPr>
          <p:cNvPr id="38" name="Google Shape;38;p5"/>
          <p:cNvSpPr txBox="1">
            <a:spLocks noGrp="1"/>
          </p:cNvSpPr>
          <p:nvPr>
            <p:ph type="sldNum" idx="12"/>
          </p:nvPr>
        </p:nvSpPr>
        <p:spPr>
          <a:xfrm>
            <a:off x="9906772" y="6854072"/>
            <a:ext cx="641700" cy="578700"/>
          </a:xfrm>
          <a:prstGeom prst="rect">
            <a:avLst/>
          </a:prstGeom>
        </p:spPr>
        <p:txBody>
          <a:bodyPr spcFirstLastPara="1" wrap="square" lIns="116075" tIns="116075" rIns="116075" bIns="1160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364468" y="654105"/>
            <a:ext cx="9963000" cy="841800"/>
          </a:xfrm>
          <a:prstGeom prst="rect">
            <a:avLst/>
          </a:prstGeom>
        </p:spPr>
        <p:txBody>
          <a:bodyPr spcFirstLastPara="1" wrap="square" lIns="116075" tIns="116075" rIns="116075" bIns="11607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1" name="Google Shape;41;p6"/>
          <p:cNvSpPr txBox="1">
            <a:spLocks noGrp="1"/>
          </p:cNvSpPr>
          <p:nvPr>
            <p:ph type="body" idx="1"/>
          </p:nvPr>
        </p:nvSpPr>
        <p:spPr>
          <a:xfrm>
            <a:off x="364468" y="1693927"/>
            <a:ext cx="9963000" cy="5021700"/>
          </a:xfrm>
          <a:prstGeom prst="rect">
            <a:avLst/>
          </a:prstGeom>
        </p:spPr>
        <p:txBody>
          <a:bodyPr spcFirstLastPara="1" wrap="square" lIns="116075" tIns="116075" rIns="116075" bIns="116075" anchor="t"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2" name="Google Shape;42;p6"/>
          <p:cNvSpPr txBox="1">
            <a:spLocks noGrp="1"/>
          </p:cNvSpPr>
          <p:nvPr>
            <p:ph type="sldNum" idx="12"/>
          </p:nvPr>
        </p:nvSpPr>
        <p:spPr>
          <a:xfrm>
            <a:off x="9906772" y="6854072"/>
            <a:ext cx="641700" cy="578700"/>
          </a:xfrm>
          <a:prstGeom prst="rect">
            <a:avLst/>
          </a:prstGeom>
        </p:spPr>
        <p:txBody>
          <a:bodyPr spcFirstLastPara="1" wrap="square" lIns="116075" tIns="116075" rIns="116075" bIns="1160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364468" y="654105"/>
            <a:ext cx="9963000" cy="841800"/>
          </a:xfrm>
          <a:prstGeom prst="rect">
            <a:avLst/>
          </a:prstGeom>
        </p:spPr>
        <p:txBody>
          <a:bodyPr spcFirstLastPara="1" wrap="square" lIns="116075" tIns="116075" rIns="116075" bIns="11607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5" name="Google Shape;45;p7"/>
          <p:cNvSpPr txBox="1">
            <a:spLocks noGrp="1"/>
          </p:cNvSpPr>
          <p:nvPr>
            <p:ph type="body" idx="1"/>
          </p:nvPr>
        </p:nvSpPr>
        <p:spPr>
          <a:xfrm>
            <a:off x="364468" y="1693927"/>
            <a:ext cx="4677000" cy="5021700"/>
          </a:xfrm>
          <a:prstGeom prst="rect">
            <a:avLst/>
          </a:prstGeom>
        </p:spPr>
        <p:txBody>
          <a:bodyPr spcFirstLastPara="1" wrap="square" lIns="116075" tIns="116075" rIns="116075" bIns="116075"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46" name="Google Shape;46;p7"/>
          <p:cNvSpPr txBox="1">
            <a:spLocks noGrp="1"/>
          </p:cNvSpPr>
          <p:nvPr>
            <p:ph type="body" idx="2"/>
          </p:nvPr>
        </p:nvSpPr>
        <p:spPr>
          <a:xfrm>
            <a:off x="5650483" y="1693927"/>
            <a:ext cx="4677000" cy="5021700"/>
          </a:xfrm>
          <a:prstGeom prst="rect">
            <a:avLst/>
          </a:prstGeom>
        </p:spPr>
        <p:txBody>
          <a:bodyPr spcFirstLastPara="1" wrap="square" lIns="116075" tIns="116075" rIns="116075" bIns="116075"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47" name="Google Shape;47;p7"/>
          <p:cNvSpPr txBox="1">
            <a:spLocks noGrp="1"/>
          </p:cNvSpPr>
          <p:nvPr>
            <p:ph type="sldNum" idx="12"/>
          </p:nvPr>
        </p:nvSpPr>
        <p:spPr>
          <a:xfrm>
            <a:off x="9906772" y="6854072"/>
            <a:ext cx="641700" cy="578700"/>
          </a:xfrm>
          <a:prstGeom prst="rect">
            <a:avLst/>
          </a:prstGeom>
        </p:spPr>
        <p:txBody>
          <a:bodyPr spcFirstLastPara="1" wrap="square" lIns="116075" tIns="116075" rIns="116075" bIns="1160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364468" y="654105"/>
            <a:ext cx="9963000" cy="841800"/>
          </a:xfrm>
          <a:prstGeom prst="rect">
            <a:avLst/>
          </a:prstGeom>
        </p:spPr>
        <p:txBody>
          <a:bodyPr spcFirstLastPara="1" wrap="square" lIns="116075" tIns="116075" rIns="116075" bIns="11607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0" name="Google Shape;50;p8"/>
          <p:cNvSpPr txBox="1">
            <a:spLocks noGrp="1"/>
          </p:cNvSpPr>
          <p:nvPr>
            <p:ph type="sldNum" idx="12"/>
          </p:nvPr>
        </p:nvSpPr>
        <p:spPr>
          <a:xfrm>
            <a:off x="9906772" y="6854072"/>
            <a:ext cx="641700" cy="578700"/>
          </a:xfrm>
          <a:prstGeom prst="rect">
            <a:avLst/>
          </a:prstGeom>
        </p:spPr>
        <p:txBody>
          <a:bodyPr spcFirstLastPara="1" wrap="square" lIns="116075" tIns="116075" rIns="116075" bIns="1160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364468" y="816630"/>
            <a:ext cx="3283500" cy="1110900"/>
          </a:xfrm>
          <a:prstGeom prst="rect">
            <a:avLst/>
          </a:prstGeom>
        </p:spPr>
        <p:txBody>
          <a:bodyPr spcFirstLastPara="1" wrap="square" lIns="116075" tIns="116075" rIns="116075" bIns="116075" anchor="b" anchorCtr="0">
            <a:normAutofit/>
          </a:bodyPr>
          <a:lstStyle>
            <a:lvl1pPr lvl="0">
              <a:spcBef>
                <a:spcPts val="0"/>
              </a:spcBef>
              <a:spcAft>
                <a:spcPts val="0"/>
              </a:spcAft>
              <a:buSzPts val="3100"/>
              <a:buNone/>
              <a:defRPr sz="3100"/>
            </a:lvl1pPr>
            <a:lvl2pPr lvl="1">
              <a:spcBef>
                <a:spcPts val="0"/>
              </a:spcBef>
              <a:spcAft>
                <a:spcPts val="0"/>
              </a:spcAft>
              <a:buSzPts val="3100"/>
              <a:buNone/>
              <a:defRPr sz="3100"/>
            </a:lvl2pPr>
            <a:lvl3pPr lvl="2">
              <a:spcBef>
                <a:spcPts val="0"/>
              </a:spcBef>
              <a:spcAft>
                <a:spcPts val="0"/>
              </a:spcAft>
              <a:buSzPts val="3100"/>
              <a:buNone/>
              <a:defRPr sz="3100"/>
            </a:lvl3pPr>
            <a:lvl4pPr lvl="3">
              <a:spcBef>
                <a:spcPts val="0"/>
              </a:spcBef>
              <a:spcAft>
                <a:spcPts val="0"/>
              </a:spcAft>
              <a:buSzPts val="3100"/>
              <a:buNone/>
              <a:defRPr sz="3100"/>
            </a:lvl4pPr>
            <a:lvl5pPr lvl="4">
              <a:spcBef>
                <a:spcPts val="0"/>
              </a:spcBef>
              <a:spcAft>
                <a:spcPts val="0"/>
              </a:spcAft>
              <a:buSzPts val="3100"/>
              <a:buNone/>
              <a:defRPr sz="3100"/>
            </a:lvl5pPr>
            <a:lvl6pPr lvl="5">
              <a:spcBef>
                <a:spcPts val="0"/>
              </a:spcBef>
              <a:spcAft>
                <a:spcPts val="0"/>
              </a:spcAft>
              <a:buSzPts val="3100"/>
              <a:buNone/>
              <a:defRPr sz="3100"/>
            </a:lvl6pPr>
            <a:lvl7pPr lvl="6">
              <a:spcBef>
                <a:spcPts val="0"/>
              </a:spcBef>
              <a:spcAft>
                <a:spcPts val="0"/>
              </a:spcAft>
              <a:buSzPts val="3100"/>
              <a:buNone/>
              <a:defRPr sz="3100"/>
            </a:lvl7pPr>
            <a:lvl8pPr lvl="7">
              <a:spcBef>
                <a:spcPts val="0"/>
              </a:spcBef>
              <a:spcAft>
                <a:spcPts val="0"/>
              </a:spcAft>
              <a:buSzPts val="3100"/>
              <a:buNone/>
              <a:defRPr sz="3100"/>
            </a:lvl8pPr>
            <a:lvl9pPr lvl="8">
              <a:spcBef>
                <a:spcPts val="0"/>
              </a:spcBef>
              <a:spcAft>
                <a:spcPts val="0"/>
              </a:spcAft>
              <a:buSzPts val="3100"/>
              <a:buNone/>
              <a:defRPr sz="3100"/>
            </a:lvl9pPr>
          </a:lstStyle>
          <a:p>
            <a:endParaRPr/>
          </a:p>
        </p:txBody>
      </p:sp>
      <p:sp>
        <p:nvSpPr>
          <p:cNvPr id="53" name="Google Shape;53;p9"/>
          <p:cNvSpPr txBox="1">
            <a:spLocks noGrp="1"/>
          </p:cNvSpPr>
          <p:nvPr>
            <p:ph type="body" idx="1"/>
          </p:nvPr>
        </p:nvSpPr>
        <p:spPr>
          <a:xfrm>
            <a:off x="364468" y="2042457"/>
            <a:ext cx="3283500" cy="4673100"/>
          </a:xfrm>
          <a:prstGeom prst="rect">
            <a:avLst/>
          </a:prstGeom>
        </p:spPr>
        <p:txBody>
          <a:bodyPr spcFirstLastPara="1" wrap="square" lIns="116075" tIns="116075" rIns="116075" bIns="116075"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54" name="Google Shape;54;p9"/>
          <p:cNvSpPr txBox="1">
            <a:spLocks noGrp="1"/>
          </p:cNvSpPr>
          <p:nvPr>
            <p:ph type="sldNum" idx="12"/>
          </p:nvPr>
        </p:nvSpPr>
        <p:spPr>
          <a:xfrm>
            <a:off x="9906772" y="6854072"/>
            <a:ext cx="641700" cy="578700"/>
          </a:xfrm>
          <a:prstGeom prst="rect">
            <a:avLst/>
          </a:prstGeom>
        </p:spPr>
        <p:txBody>
          <a:bodyPr spcFirstLastPara="1" wrap="square" lIns="116075" tIns="116075" rIns="116075" bIns="1160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573245" y="661638"/>
            <a:ext cx="7446000" cy="6012900"/>
          </a:xfrm>
          <a:prstGeom prst="rect">
            <a:avLst/>
          </a:prstGeom>
        </p:spPr>
        <p:txBody>
          <a:bodyPr spcFirstLastPara="1" wrap="square" lIns="116075" tIns="116075" rIns="116075" bIns="116075" anchor="ctr" anchorCtr="0">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a:endParaRPr/>
          </a:p>
        </p:txBody>
      </p:sp>
      <p:sp>
        <p:nvSpPr>
          <p:cNvPr id="57" name="Google Shape;57;p10"/>
          <p:cNvSpPr txBox="1">
            <a:spLocks noGrp="1"/>
          </p:cNvSpPr>
          <p:nvPr>
            <p:ph type="sldNum" idx="12"/>
          </p:nvPr>
        </p:nvSpPr>
        <p:spPr>
          <a:xfrm>
            <a:off x="9906772" y="6854072"/>
            <a:ext cx="641700" cy="578700"/>
          </a:xfrm>
          <a:prstGeom prst="rect">
            <a:avLst/>
          </a:prstGeom>
        </p:spPr>
        <p:txBody>
          <a:bodyPr spcFirstLastPara="1" wrap="square" lIns="116075" tIns="116075" rIns="116075" bIns="1160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8"/>
        <p:cNvGrpSpPr/>
        <p:nvPr/>
      </p:nvGrpSpPr>
      <p:grpSpPr>
        <a:xfrm>
          <a:off x="0" y="0"/>
          <a:ext cx="0" cy="0"/>
          <a:chOff x="0" y="0"/>
          <a:chExt cx="0" cy="0"/>
        </a:xfrm>
      </p:grpSpPr>
      <p:sp>
        <p:nvSpPr>
          <p:cNvPr id="59" name="Google Shape;59;p11"/>
          <p:cNvSpPr/>
          <p:nvPr/>
        </p:nvSpPr>
        <p:spPr>
          <a:xfrm>
            <a:off x="5346000" y="-184"/>
            <a:ext cx="5346000" cy="7560000"/>
          </a:xfrm>
          <a:prstGeom prst="rect">
            <a:avLst/>
          </a:prstGeom>
          <a:solidFill>
            <a:schemeClr val="lt2"/>
          </a:solidFill>
          <a:ln>
            <a:noFill/>
          </a:ln>
        </p:spPr>
        <p:txBody>
          <a:bodyPr spcFirstLastPara="1" wrap="square" lIns="116075" tIns="116075" rIns="116075" bIns="116075" anchor="ctr" anchorCtr="0">
            <a:noAutofit/>
          </a:bodyPr>
          <a:lstStyle/>
          <a:p>
            <a:pPr marL="0" lvl="0" indent="0" algn="l" rtl="0">
              <a:spcBef>
                <a:spcPts val="0"/>
              </a:spcBef>
              <a:spcAft>
                <a:spcPts val="0"/>
              </a:spcAft>
              <a:buNone/>
            </a:pPr>
            <a:endParaRPr/>
          </a:p>
        </p:txBody>
      </p:sp>
      <p:sp>
        <p:nvSpPr>
          <p:cNvPr id="60" name="Google Shape;60;p11"/>
          <p:cNvSpPr txBox="1">
            <a:spLocks noGrp="1"/>
          </p:cNvSpPr>
          <p:nvPr>
            <p:ph type="title"/>
          </p:nvPr>
        </p:nvSpPr>
        <p:spPr>
          <a:xfrm>
            <a:off x="310447" y="1812541"/>
            <a:ext cx="4730100" cy="2178600"/>
          </a:xfrm>
          <a:prstGeom prst="rect">
            <a:avLst/>
          </a:prstGeom>
        </p:spPr>
        <p:txBody>
          <a:bodyPr spcFirstLastPara="1" wrap="square" lIns="116075" tIns="116075" rIns="116075" bIns="11607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61" name="Google Shape;61;p11"/>
          <p:cNvSpPr txBox="1">
            <a:spLocks noGrp="1"/>
          </p:cNvSpPr>
          <p:nvPr>
            <p:ph type="subTitle" idx="1"/>
          </p:nvPr>
        </p:nvSpPr>
        <p:spPr>
          <a:xfrm>
            <a:off x="310447" y="4120005"/>
            <a:ext cx="4730100" cy="1815300"/>
          </a:xfrm>
          <a:prstGeom prst="rect">
            <a:avLst/>
          </a:prstGeom>
        </p:spPr>
        <p:txBody>
          <a:bodyPr spcFirstLastPara="1" wrap="square" lIns="116075" tIns="116075" rIns="116075" bIns="116075" anchor="t" anchorCtr="0">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62" name="Google Shape;62;p11"/>
          <p:cNvSpPr txBox="1">
            <a:spLocks noGrp="1"/>
          </p:cNvSpPr>
          <p:nvPr>
            <p:ph type="body" idx="2"/>
          </p:nvPr>
        </p:nvSpPr>
        <p:spPr>
          <a:xfrm>
            <a:off x="5775715" y="1064257"/>
            <a:ext cx="4486500" cy="5431200"/>
          </a:xfrm>
          <a:prstGeom prst="rect">
            <a:avLst/>
          </a:prstGeom>
        </p:spPr>
        <p:txBody>
          <a:bodyPr spcFirstLastPara="1" wrap="square" lIns="116075" tIns="116075" rIns="116075" bIns="116075" anchor="ctr"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63" name="Google Shape;63;p11"/>
          <p:cNvSpPr txBox="1">
            <a:spLocks noGrp="1"/>
          </p:cNvSpPr>
          <p:nvPr>
            <p:ph type="sldNum" idx="12"/>
          </p:nvPr>
        </p:nvSpPr>
        <p:spPr>
          <a:xfrm>
            <a:off x="9906772" y="6854072"/>
            <a:ext cx="641700" cy="578700"/>
          </a:xfrm>
          <a:prstGeom prst="rect">
            <a:avLst/>
          </a:prstGeom>
        </p:spPr>
        <p:txBody>
          <a:bodyPr spcFirstLastPara="1" wrap="square" lIns="116075" tIns="116075" rIns="116075" bIns="1160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4"/>
        <p:cNvGrpSpPr/>
        <p:nvPr/>
      </p:nvGrpSpPr>
      <p:grpSpPr>
        <a:xfrm>
          <a:off x="0" y="0"/>
          <a:ext cx="0" cy="0"/>
          <a:chOff x="0" y="0"/>
          <a:chExt cx="0" cy="0"/>
        </a:xfrm>
      </p:grpSpPr>
      <p:sp>
        <p:nvSpPr>
          <p:cNvPr id="65" name="Google Shape;65;p12"/>
          <p:cNvSpPr txBox="1">
            <a:spLocks noGrp="1"/>
          </p:cNvSpPr>
          <p:nvPr>
            <p:ph type="body" idx="1"/>
          </p:nvPr>
        </p:nvSpPr>
        <p:spPr>
          <a:xfrm>
            <a:off x="364468" y="6218168"/>
            <a:ext cx="7014300" cy="889500"/>
          </a:xfrm>
          <a:prstGeom prst="rect">
            <a:avLst/>
          </a:prstGeom>
        </p:spPr>
        <p:txBody>
          <a:bodyPr spcFirstLastPara="1" wrap="square" lIns="116075" tIns="116075" rIns="116075" bIns="116075" anchor="ctr" anchorCtr="0">
            <a:normAutofit/>
          </a:bodyPr>
          <a:lstStyle>
            <a:lvl1pPr marL="457200" lvl="0" indent="-228600">
              <a:lnSpc>
                <a:spcPct val="100000"/>
              </a:lnSpc>
              <a:spcBef>
                <a:spcPts val="0"/>
              </a:spcBef>
              <a:spcAft>
                <a:spcPts val="0"/>
              </a:spcAft>
              <a:buSzPts val="2300"/>
              <a:buNone/>
              <a:defRPr/>
            </a:lvl1pPr>
          </a:lstStyle>
          <a:p>
            <a:endParaRPr/>
          </a:p>
        </p:txBody>
      </p:sp>
      <p:sp>
        <p:nvSpPr>
          <p:cNvPr id="66" name="Google Shape;66;p12"/>
          <p:cNvSpPr txBox="1">
            <a:spLocks noGrp="1"/>
          </p:cNvSpPr>
          <p:nvPr>
            <p:ph type="sldNum" idx="12"/>
          </p:nvPr>
        </p:nvSpPr>
        <p:spPr>
          <a:xfrm>
            <a:off x="9906772" y="6854072"/>
            <a:ext cx="641700" cy="578700"/>
          </a:xfrm>
          <a:prstGeom prst="rect">
            <a:avLst/>
          </a:prstGeom>
        </p:spPr>
        <p:txBody>
          <a:bodyPr spcFirstLastPara="1" wrap="square" lIns="116075" tIns="116075" rIns="116075" bIns="1160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64468" y="654105"/>
            <a:ext cx="9963000" cy="841800"/>
          </a:xfrm>
          <a:prstGeom prst="rect">
            <a:avLst/>
          </a:prstGeom>
          <a:noFill/>
          <a:ln>
            <a:noFill/>
          </a:ln>
        </p:spPr>
        <p:txBody>
          <a:bodyPr spcFirstLastPara="1" wrap="square" lIns="116075" tIns="116075" rIns="116075" bIns="116075" anchor="t" anchorCtr="0">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a:endParaRPr/>
          </a:p>
        </p:txBody>
      </p:sp>
      <p:sp>
        <p:nvSpPr>
          <p:cNvPr id="7" name="Google Shape;7;p1"/>
          <p:cNvSpPr txBox="1">
            <a:spLocks noGrp="1"/>
          </p:cNvSpPr>
          <p:nvPr>
            <p:ph type="body" idx="1"/>
          </p:nvPr>
        </p:nvSpPr>
        <p:spPr>
          <a:xfrm>
            <a:off x="364468" y="1693927"/>
            <a:ext cx="9963000" cy="5021700"/>
          </a:xfrm>
          <a:prstGeom prst="rect">
            <a:avLst/>
          </a:prstGeom>
          <a:noFill/>
          <a:ln>
            <a:noFill/>
          </a:ln>
        </p:spPr>
        <p:txBody>
          <a:bodyPr spcFirstLastPara="1" wrap="square" lIns="116075" tIns="116075" rIns="116075" bIns="116075" anchor="t" anchorCtr="0">
            <a:normAutofit/>
          </a:bodyPr>
          <a:lstStyle>
            <a:lvl1pPr marL="457200" lvl="0" indent="-374650">
              <a:lnSpc>
                <a:spcPct val="115000"/>
              </a:lnSpc>
              <a:spcBef>
                <a:spcPts val="0"/>
              </a:spcBef>
              <a:spcAft>
                <a:spcPts val="0"/>
              </a:spcAft>
              <a:buClr>
                <a:schemeClr val="dk2"/>
              </a:buClr>
              <a:buSzPts val="2300"/>
              <a:buChar char="●"/>
              <a:defRPr sz="2300">
                <a:solidFill>
                  <a:schemeClr val="dk2"/>
                </a:solidFill>
              </a:defRPr>
            </a:lvl1pPr>
            <a:lvl2pPr marL="914400" lvl="1" indent="-342900">
              <a:lnSpc>
                <a:spcPct val="115000"/>
              </a:lnSpc>
              <a:spcBef>
                <a:spcPts val="0"/>
              </a:spcBef>
              <a:spcAft>
                <a:spcPts val="0"/>
              </a:spcAft>
              <a:buClr>
                <a:schemeClr val="dk2"/>
              </a:buClr>
              <a:buSzPts val="1800"/>
              <a:buChar char="○"/>
              <a:defRPr sz="1800">
                <a:solidFill>
                  <a:schemeClr val="dk2"/>
                </a:solidFill>
              </a:defRPr>
            </a:lvl2pPr>
            <a:lvl3pPr marL="1371600" lvl="2" indent="-342900">
              <a:lnSpc>
                <a:spcPct val="115000"/>
              </a:lnSpc>
              <a:spcBef>
                <a:spcPts val="0"/>
              </a:spcBef>
              <a:spcAft>
                <a:spcPts val="0"/>
              </a:spcAft>
              <a:buClr>
                <a:schemeClr val="dk2"/>
              </a:buClr>
              <a:buSzPts val="1800"/>
              <a:buChar char="■"/>
              <a:defRPr sz="1800">
                <a:solidFill>
                  <a:schemeClr val="dk2"/>
                </a:solidFill>
              </a:defRPr>
            </a:lvl3pPr>
            <a:lvl4pPr marL="1828800" lvl="3" indent="-342900">
              <a:lnSpc>
                <a:spcPct val="115000"/>
              </a:lnSpc>
              <a:spcBef>
                <a:spcPts val="0"/>
              </a:spcBef>
              <a:spcAft>
                <a:spcPts val="0"/>
              </a:spcAft>
              <a:buClr>
                <a:schemeClr val="dk2"/>
              </a:buClr>
              <a:buSzPts val="1800"/>
              <a:buChar char="●"/>
              <a:defRPr sz="1800">
                <a:solidFill>
                  <a:schemeClr val="dk2"/>
                </a:solidFill>
              </a:defRPr>
            </a:lvl4pPr>
            <a:lvl5pPr marL="2286000" lvl="4" indent="-342900">
              <a:lnSpc>
                <a:spcPct val="115000"/>
              </a:lnSpc>
              <a:spcBef>
                <a:spcPts val="0"/>
              </a:spcBef>
              <a:spcAft>
                <a:spcPts val="0"/>
              </a:spcAft>
              <a:buClr>
                <a:schemeClr val="dk2"/>
              </a:buClr>
              <a:buSzPts val="1800"/>
              <a:buChar char="○"/>
              <a:defRPr sz="1800">
                <a:solidFill>
                  <a:schemeClr val="dk2"/>
                </a:solidFill>
              </a:defRPr>
            </a:lvl5pPr>
            <a:lvl6pPr marL="2743200" lvl="5" indent="-342900">
              <a:lnSpc>
                <a:spcPct val="115000"/>
              </a:lnSpc>
              <a:spcBef>
                <a:spcPts val="0"/>
              </a:spcBef>
              <a:spcAft>
                <a:spcPts val="0"/>
              </a:spcAft>
              <a:buClr>
                <a:schemeClr val="dk2"/>
              </a:buClr>
              <a:buSzPts val="1800"/>
              <a:buChar char="■"/>
              <a:defRPr sz="1800">
                <a:solidFill>
                  <a:schemeClr val="dk2"/>
                </a:solidFill>
              </a:defRPr>
            </a:lvl6pPr>
            <a:lvl7pPr marL="3200400" lvl="6" indent="-342900">
              <a:lnSpc>
                <a:spcPct val="115000"/>
              </a:lnSpc>
              <a:spcBef>
                <a:spcPts val="0"/>
              </a:spcBef>
              <a:spcAft>
                <a:spcPts val="0"/>
              </a:spcAft>
              <a:buClr>
                <a:schemeClr val="dk2"/>
              </a:buClr>
              <a:buSzPts val="1800"/>
              <a:buChar char="●"/>
              <a:defRPr sz="1800">
                <a:solidFill>
                  <a:schemeClr val="dk2"/>
                </a:solidFill>
              </a:defRPr>
            </a:lvl7pPr>
            <a:lvl8pPr marL="3657600" lvl="7" indent="-342900">
              <a:lnSpc>
                <a:spcPct val="115000"/>
              </a:lnSpc>
              <a:spcBef>
                <a:spcPts val="0"/>
              </a:spcBef>
              <a:spcAft>
                <a:spcPts val="0"/>
              </a:spcAft>
              <a:buClr>
                <a:schemeClr val="dk2"/>
              </a:buClr>
              <a:buSzPts val="1800"/>
              <a:buChar char="○"/>
              <a:defRPr sz="1800">
                <a:solidFill>
                  <a:schemeClr val="dk2"/>
                </a:solidFill>
              </a:defRPr>
            </a:lvl8pPr>
            <a:lvl9pPr marL="4114800" lvl="8" indent="-342900">
              <a:lnSpc>
                <a:spcPct val="115000"/>
              </a:lnSpc>
              <a:spcBef>
                <a:spcPts val="0"/>
              </a:spcBef>
              <a:spcAft>
                <a:spcPts val="0"/>
              </a:spcAft>
              <a:buClr>
                <a:schemeClr val="dk2"/>
              </a:buClr>
              <a:buSzPts val="1800"/>
              <a:buChar char="■"/>
              <a:defRPr sz="1800">
                <a:solidFill>
                  <a:schemeClr val="dk2"/>
                </a:solidFill>
              </a:defRPr>
            </a:lvl9pPr>
          </a:lstStyle>
          <a:p>
            <a:endParaRPr/>
          </a:p>
        </p:txBody>
      </p:sp>
      <p:sp>
        <p:nvSpPr>
          <p:cNvPr id="8" name="Google Shape;8;p1"/>
          <p:cNvSpPr txBox="1">
            <a:spLocks noGrp="1"/>
          </p:cNvSpPr>
          <p:nvPr>
            <p:ph type="sldNum" idx="12"/>
          </p:nvPr>
        </p:nvSpPr>
        <p:spPr>
          <a:xfrm>
            <a:off x="9906772" y="6854072"/>
            <a:ext cx="641700" cy="578700"/>
          </a:xfrm>
          <a:prstGeom prst="rect">
            <a:avLst/>
          </a:prstGeom>
          <a:noFill/>
          <a:ln>
            <a:noFill/>
          </a:ln>
        </p:spPr>
        <p:txBody>
          <a:bodyPr spcFirstLastPara="1" wrap="square" lIns="116075" tIns="116075" rIns="116075" bIns="116075"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lt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2614063" y="218575"/>
            <a:ext cx="8078100" cy="684000"/>
          </a:xfrm>
          <a:prstGeom prst="rect">
            <a:avLst/>
          </a:prstGeom>
        </p:spPr>
        <p:txBody>
          <a:bodyPr spcFirstLastPara="1" wrap="square" lIns="116075" tIns="116075" rIns="116075" bIns="116075" anchor="t" anchorCtr="0">
            <a:normAutofit fontScale="90000"/>
          </a:bodyPr>
          <a:lstStyle/>
          <a:p>
            <a:pPr marL="0" lvl="0" indent="0" algn="l" rtl="0">
              <a:spcBef>
                <a:spcPts val="0"/>
              </a:spcBef>
              <a:spcAft>
                <a:spcPts val="0"/>
              </a:spcAft>
              <a:buNone/>
            </a:pPr>
            <a:r>
              <a:rPr lang="ja">
                <a:latin typeface="游ゴシック" panose="020B0400000000000000" pitchFamily="50" charset="-128"/>
                <a:ea typeface="游ゴシック" panose="020B0400000000000000" pitchFamily="50" charset="-128"/>
              </a:rPr>
              <a:t>未来のあるべき姿を実現するために「明日からはじめられるファーストステップ」は何か考えてみましょう</a:t>
            </a:r>
            <a:endParaRPr>
              <a:latin typeface="游ゴシック" panose="020B0400000000000000" pitchFamily="50" charset="-128"/>
              <a:ea typeface="游ゴシック" panose="020B0400000000000000" pitchFamily="50" charset="-128"/>
            </a:endParaRPr>
          </a:p>
          <a:p>
            <a:pPr marL="0" lvl="0" indent="0" algn="l" rtl="0">
              <a:spcBef>
                <a:spcPts val="0"/>
              </a:spcBef>
              <a:spcAft>
                <a:spcPts val="0"/>
              </a:spcAft>
              <a:buClr>
                <a:schemeClr val="dk1"/>
              </a:buClr>
              <a:buSzPct val="84615"/>
              <a:buFont typeface="Arial"/>
              <a:buNone/>
            </a:pPr>
            <a:r>
              <a:rPr lang="ja">
                <a:latin typeface="游ゴシック" panose="020B0400000000000000" pitchFamily="50" charset="-128"/>
                <a:ea typeface="游ゴシック" panose="020B0400000000000000" pitchFamily="50" charset="-128"/>
              </a:rPr>
              <a:t>納品物、組織などの項目ごとに具体的にどんなことができるか考えてみてください</a:t>
            </a:r>
            <a:endParaRPr>
              <a:latin typeface="游ゴシック" panose="020B0400000000000000" pitchFamily="50" charset="-128"/>
              <a:ea typeface="游ゴシック" panose="020B0400000000000000" pitchFamily="50" charset="-128"/>
            </a:endParaRPr>
          </a:p>
        </p:txBody>
      </p:sp>
      <p:sp>
        <p:nvSpPr>
          <p:cNvPr id="78" name="Google Shape;78;p15"/>
          <p:cNvSpPr txBox="1">
            <a:spLocks noGrp="1"/>
          </p:cNvSpPr>
          <p:nvPr>
            <p:ph type="title" idx="2"/>
          </p:nvPr>
        </p:nvSpPr>
        <p:spPr>
          <a:xfrm>
            <a:off x="100928" y="49325"/>
            <a:ext cx="2476500" cy="1135200"/>
          </a:xfrm>
          <a:prstGeom prst="rect">
            <a:avLst/>
          </a:prstGeom>
        </p:spPr>
        <p:txBody>
          <a:bodyPr spcFirstLastPara="1" wrap="square" lIns="116075" tIns="116075" rIns="116075" bIns="116075" anchor="t" anchorCtr="0">
            <a:normAutofit fontScale="90000"/>
          </a:bodyPr>
          <a:lstStyle/>
          <a:p>
            <a:pPr marL="0" lvl="0" indent="0" algn="l" rtl="0">
              <a:spcBef>
                <a:spcPts val="0"/>
              </a:spcBef>
              <a:spcAft>
                <a:spcPts val="0"/>
              </a:spcAft>
              <a:buNone/>
            </a:pPr>
            <a:r>
              <a:rPr lang="ja" sz="3300">
                <a:latin typeface="游ゴシック" panose="020B0400000000000000" pitchFamily="50" charset="-128"/>
                <a:ea typeface="游ゴシック" panose="020B0400000000000000" pitchFamily="50" charset="-128"/>
              </a:rPr>
              <a:t>バ</a:t>
            </a:r>
            <a:r>
              <a:rPr lang="ja" sz="2400">
                <a:latin typeface="游ゴシック" panose="020B0400000000000000" pitchFamily="50" charset="-128"/>
                <a:ea typeface="游ゴシック" panose="020B0400000000000000" pitchFamily="50" charset="-128"/>
              </a:rPr>
              <a:t>ックキャスト</a:t>
            </a:r>
            <a:r>
              <a:rPr lang="ja" sz="1600">
                <a:latin typeface="游ゴシック" panose="020B0400000000000000" pitchFamily="50" charset="-128"/>
                <a:ea typeface="游ゴシック" panose="020B0400000000000000" pitchFamily="50" charset="-128"/>
              </a:rPr>
              <a:t>で</a:t>
            </a:r>
            <a:endParaRPr sz="1600">
              <a:latin typeface="游ゴシック" panose="020B0400000000000000" pitchFamily="50" charset="-128"/>
              <a:ea typeface="游ゴシック" panose="020B0400000000000000" pitchFamily="50" charset="-128"/>
            </a:endParaRPr>
          </a:p>
          <a:p>
            <a:pPr marL="0" lvl="0" indent="0" algn="r" rtl="0">
              <a:spcBef>
                <a:spcPts val="0"/>
              </a:spcBef>
              <a:spcAft>
                <a:spcPts val="0"/>
              </a:spcAft>
              <a:buNone/>
            </a:pPr>
            <a:r>
              <a:rPr lang="ja" sz="3000">
                <a:latin typeface="游ゴシック" panose="020B0400000000000000" pitchFamily="50" charset="-128"/>
                <a:ea typeface="游ゴシック" panose="020B0400000000000000" pitchFamily="50" charset="-128"/>
              </a:rPr>
              <a:t>描</a:t>
            </a:r>
            <a:r>
              <a:rPr lang="ja" sz="1600">
                <a:latin typeface="游ゴシック" panose="020B0400000000000000" pitchFamily="50" charset="-128"/>
                <a:ea typeface="游ゴシック" panose="020B0400000000000000" pitchFamily="50" charset="-128"/>
              </a:rPr>
              <a:t>く</a:t>
            </a:r>
            <a:r>
              <a:rPr lang="ja" sz="2800">
                <a:latin typeface="游ゴシック" panose="020B0400000000000000" pitchFamily="50" charset="-128"/>
                <a:ea typeface="游ゴシック" panose="020B0400000000000000" pitchFamily="50" charset="-128"/>
              </a:rPr>
              <a:t>明日</a:t>
            </a:r>
            <a:r>
              <a:rPr lang="ja">
                <a:latin typeface="游ゴシック" panose="020B0400000000000000" pitchFamily="50" charset="-128"/>
                <a:ea typeface="游ゴシック" panose="020B0400000000000000" pitchFamily="50" charset="-128"/>
              </a:rPr>
              <a:t>ワーク</a:t>
            </a:r>
            <a:endParaRPr>
              <a:latin typeface="游ゴシック" panose="020B0400000000000000" pitchFamily="50" charset="-128"/>
              <a:ea typeface="游ゴシック" panose="020B0400000000000000" pitchFamily="50" charset="-128"/>
            </a:endParaRPr>
          </a:p>
        </p:txBody>
      </p:sp>
      <p:sp>
        <p:nvSpPr>
          <p:cNvPr id="79" name="Google Shape;79;p15"/>
          <p:cNvSpPr txBox="1"/>
          <p:nvPr/>
        </p:nvSpPr>
        <p:spPr>
          <a:xfrm>
            <a:off x="597675" y="1281077"/>
            <a:ext cx="1872300" cy="292500"/>
          </a:xfrm>
          <a:prstGeom prst="rect">
            <a:avLst/>
          </a:prstGeom>
          <a:solidFill>
            <a:srgbClr val="FFFFFF"/>
          </a:solidFill>
          <a:ln>
            <a:noFill/>
          </a:ln>
        </p:spPr>
        <p:txBody>
          <a:bodyPr spcFirstLastPara="1" wrap="square" lIns="45725" tIns="45725" rIns="45725" bIns="45725" anchor="t" anchorCtr="0">
            <a:spAutoFit/>
          </a:bodyPr>
          <a:lstStyle/>
          <a:p>
            <a:pPr marL="0" lvl="0" indent="0" algn="l" rtl="0">
              <a:spcBef>
                <a:spcPts val="0"/>
              </a:spcBef>
              <a:spcAft>
                <a:spcPts val="0"/>
              </a:spcAft>
              <a:buNone/>
            </a:pPr>
            <a:r>
              <a:rPr lang="ja" sz="1300" b="1">
                <a:latin typeface="游ゴシック" panose="020B0400000000000000" pitchFamily="50" charset="-128"/>
                <a:ea typeface="游ゴシック" panose="020B0400000000000000" pitchFamily="50" charset="-128"/>
              </a:rPr>
              <a:t>自社の目指す姿</a:t>
            </a:r>
            <a:endParaRPr sz="1300" b="1">
              <a:latin typeface="游ゴシック" panose="020B0400000000000000" pitchFamily="50" charset="-128"/>
              <a:ea typeface="游ゴシック" panose="020B0400000000000000" pitchFamily="50" charset="-128"/>
            </a:endParaRPr>
          </a:p>
        </p:txBody>
      </p:sp>
      <p:sp>
        <p:nvSpPr>
          <p:cNvPr id="80" name="Google Shape;80;p15"/>
          <p:cNvSpPr txBox="1"/>
          <p:nvPr/>
        </p:nvSpPr>
        <p:spPr>
          <a:xfrm>
            <a:off x="651113" y="1637227"/>
            <a:ext cx="4258500" cy="5952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45725" tIns="45725" rIns="45725" bIns="45725" anchor="ctr" anchorCtr="0">
            <a:noAutofit/>
          </a:bodyPr>
          <a:lstStyle/>
          <a:p>
            <a:pPr marL="0" lvl="0" indent="0" algn="ctr" rtl="0">
              <a:spcBef>
                <a:spcPts val="0"/>
              </a:spcBef>
              <a:spcAft>
                <a:spcPts val="0"/>
              </a:spcAft>
              <a:buNone/>
            </a:pPr>
            <a:r>
              <a:rPr lang="ja" sz="1300" b="1">
                <a:solidFill>
                  <a:srgbClr val="000000"/>
                </a:solidFill>
                <a:latin typeface="游ゴシック" panose="020B0400000000000000" pitchFamily="50" charset="-128"/>
                <a:ea typeface="游ゴシック" panose="020B0400000000000000" pitchFamily="50" charset="-128"/>
              </a:rPr>
              <a:t>________</a:t>
            </a:r>
            <a:r>
              <a:rPr lang="ja" sz="1300" b="1">
                <a:latin typeface="游ゴシック" panose="020B0400000000000000" pitchFamily="50" charset="-128"/>
                <a:ea typeface="游ゴシック" panose="020B0400000000000000" pitchFamily="50" charset="-128"/>
              </a:rPr>
              <a:t>____で</a:t>
            </a:r>
            <a:r>
              <a:rPr lang="ja" sz="1300" b="1">
                <a:solidFill>
                  <a:srgbClr val="000000"/>
                </a:solidFill>
                <a:latin typeface="游ゴシック" panose="020B0400000000000000" pitchFamily="50" charset="-128"/>
                <a:ea typeface="游ゴシック" panose="020B0400000000000000" pitchFamily="50" charset="-128"/>
              </a:rPr>
              <a:t>____________</a:t>
            </a:r>
            <a:r>
              <a:rPr lang="ja" sz="1300" b="1">
                <a:latin typeface="游ゴシック" panose="020B0400000000000000" pitchFamily="50" charset="-128"/>
                <a:ea typeface="游ゴシック" panose="020B0400000000000000" pitchFamily="50" charset="-128"/>
              </a:rPr>
              <a:t>なサプライヤーになる</a:t>
            </a:r>
            <a:endParaRPr sz="1300" b="1">
              <a:latin typeface="游ゴシック" panose="020B0400000000000000" pitchFamily="50" charset="-128"/>
              <a:ea typeface="游ゴシック" panose="020B0400000000000000" pitchFamily="50" charset="-128"/>
            </a:endParaRPr>
          </a:p>
        </p:txBody>
      </p:sp>
      <p:sp>
        <p:nvSpPr>
          <p:cNvPr id="81" name="Google Shape;81;p15"/>
          <p:cNvSpPr txBox="1"/>
          <p:nvPr/>
        </p:nvSpPr>
        <p:spPr>
          <a:xfrm>
            <a:off x="5675700" y="1637227"/>
            <a:ext cx="4365300" cy="5952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45725" tIns="45725" rIns="45725" bIns="45725" anchor="ctr" anchorCtr="0">
            <a:noAutofit/>
          </a:bodyPr>
          <a:lstStyle/>
          <a:p>
            <a:pPr marL="0" lvl="0" indent="0" algn="ctr" rtl="0">
              <a:spcBef>
                <a:spcPts val="0"/>
              </a:spcBef>
              <a:spcAft>
                <a:spcPts val="0"/>
              </a:spcAft>
              <a:buNone/>
            </a:pPr>
            <a:r>
              <a:rPr lang="ja" sz="1300" b="1">
                <a:latin typeface="游ゴシック" panose="020B0400000000000000" pitchFamily="50" charset="-128"/>
                <a:ea typeface="游ゴシック" panose="020B0400000000000000" pitchFamily="50" charset="-128"/>
              </a:rPr>
              <a:t>注力領域は　</a:t>
            </a:r>
            <a:r>
              <a:rPr lang="ja" sz="1300" b="1">
                <a:solidFill>
                  <a:srgbClr val="000000"/>
                </a:solidFill>
                <a:latin typeface="游ゴシック" panose="020B0400000000000000" pitchFamily="50" charset="-128"/>
                <a:ea typeface="游ゴシック" panose="020B0400000000000000" pitchFamily="50" charset="-128"/>
              </a:rPr>
              <a:t>____</a:t>
            </a:r>
            <a:r>
              <a:rPr lang="ja" sz="1300" b="1">
                <a:latin typeface="游ゴシック" panose="020B0400000000000000" pitchFamily="50" charset="-128"/>
                <a:ea typeface="游ゴシック" panose="020B0400000000000000" pitchFamily="50" charset="-128"/>
              </a:rPr>
              <a:t>______　と　 </a:t>
            </a:r>
            <a:r>
              <a:rPr lang="ja" sz="1300" b="1">
                <a:solidFill>
                  <a:srgbClr val="000000"/>
                </a:solidFill>
                <a:latin typeface="游ゴシック" panose="020B0400000000000000" pitchFamily="50" charset="-128"/>
                <a:ea typeface="游ゴシック" panose="020B0400000000000000" pitchFamily="50" charset="-128"/>
              </a:rPr>
              <a:t>____</a:t>
            </a:r>
            <a:r>
              <a:rPr lang="ja" sz="1300" b="1">
                <a:latin typeface="游ゴシック" panose="020B0400000000000000" pitchFamily="50" charset="-128"/>
                <a:ea typeface="游ゴシック" panose="020B0400000000000000" pitchFamily="50" charset="-128"/>
              </a:rPr>
              <a:t>______ </a:t>
            </a:r>
            <a:endParaRPr sz="1300" b="1">
              <a:latin typeface="游ゴシック" panose="020B0400000000000000" pitchFamily="50" charset="-128"/>
              <a:ea typeface="游ゴシック" panose="020B0400000000000000" pitchFamily="50" charset="-128"/>
            </a:endParaRPr>
          </a:p>
        </p:txBody>
      </p:sp>
      <p:graphicFrame>
        <p:nvGraphicFramePr>
          <p:cNvPr id="82" name="Google Shape;82;p15"/>
          <p:cNvGraphicFramePr/>
          <p:nvPr>
            <p:extLst>
              <p:ext uri="{D42A27DB-BD31-4B8C-83A1-F6EECF244321}">
                <p14:modId xmlns:p14="http://schemas.microsoft.com/office/powerpoint/2010/main" val="608263936"/>
              </p:ext>
            </p:extLst>
          </p:nvPr>
        </p:nvGraphicFramePr>
        <p:xfrm>
          <a:off x="651113" y="2844427"/>
          <a:ext cx="9389775" cy="4276075"/>
        </p:xfrm>
        <a:graphic>
          <a:graphicData uri="http://schemas.openxmlformats.org/drawingml/2006/table">
            <a:tbl>
              <a:tblPr>
                <a:noFill/>
                <a:tableStyleId>{997285EF-CFBE-4A65-B2FD-F75BD5548F63}</a:tableStyleId>
              </a:tblPr>
              <a:tblGrid>
                <a:gridCol w="1955250">
                  <a:extLst>
                    <a:ext uri="{9D8B030D-6E8A-4147-A177-3AD203B41FA5}">
                      <a16:colId xmlns:a16="http://schemas.microsoft.com/office/drawing/2014/main" val="20000"/>
                    </a:ext>
                  </a:extLst>
                </a:gridCol>
                <a:gridCol w="2478175">
                  <a:extLst>
                    <a:ext uri="{9D8B030D-6E8A-4147-A177-3AD203B41FA5}">
                      <a16:colId xmlns:a16="http://schemas.microsoft.com/office/drawing/2014/main" val="20001"/>
                    </a:ext>
                  </a:extLst>
                </a:gridCol>
                <a:gridCol w="2478175">
                  <a:extLst>
                    <a:ext uri="{9D8B030D-6E8A-4147-A177-3AD203B41FA5}">
                      <a16:colId xmlns:a16="http://schemas.microsoft.com/office/drawing/2014/main" val="20002"/>
                    </a:ext>
                  </a:extLst>
                </a:gridCol>
                <a:gridCol w="2478175">
                  <a:extLst>
                    <a:ext uri="{9D8B030D-6E8A-4147-A177-3AD203B41FA5}">
                      <a16:colId xmlns:a16="http://schemas.microsoft.com/office/drawing/2014/main" val="20003"/>
                    </a:ext>
                  </a:extLst>
                </a:gridCol>
              </a:tblGrid>
              <a:tr h="595950">
                <a:tc>
                  <a:txBody>
                    <a:bodyPr/>
                    <a:lstStyle/>
                    <a:p>
                      <a:pPr marL="0" lvl="0" indent="0" algn="ctr" rtl="0">
                        <a:spcBef>
                          <a:spcPts val="0"/>
                        </a:spcBef>
                        <a:spcAft>
                          <a:spcPts val="0"/>
                        </a:spcAft>
                        <a:buNone/>
                      </a:pPr>
                      <a:endParaRPr sz="1100" b="1">
                        <a:latin typeface="游ゴシック" panose="020B0400000000000000" pitchFamily="50" charset="-128"/>
                        <a:ea typeface="游ゴシック" panose="020B0400000000000000" pitchFamily="50" charset="-128"/>
                        <a:cs typeface="Segoe UI" panose="020B0502040204020203" pitchFamily="34" charset="0"/>
                        <a:sym typeface="M PLUS 1p"/>
                      </a:endParaRPr>
                    </a:p>
                  </a:txBody>
                  <a:tcPr marL="45725" marR="45725" marT="45725" marB="45725" anchor="ctr">
                    <a:lnL w="9525" cap="flat" cmpd="sng">
                      <a:solidFill>
                        <a:srgbClr val="76A5AF"/>
                      </a:solidFill>
                      <a:prstDash val="dash"/>
                      <a:round/>
                      <a:headEnd type="none" w="sm" len="sm"/>
                      <a:tailEnd type="none" w="sm" len="sm"/>
                    </a:lnL>
                    <a:lnR w="9525" cap="flat" cmpd="sng">
                      <a:solidFill>
                        <a:srgbClr val="76A5AF"/>
                      </a:solidFill>
                      <a:prstDash val="dash"/>
                      <a:round/>
                      <a:headEnd type="none" w="sm" len="sm"/>
                      <a:tailEnd type="none" w="sm" len="sm"/>
                    </a:lnR>
                    <a:lnT w="9525" cap="flat" cmpd="sng">
                      <a:solidFill>
                        <a:srgbClr val="76A5AF"/>
                      </a:solidFill>
                      <a:prstDash val="dash"/>
                      <a:round/>
                      <a:headEnd type="none" w="sm" len="sm"/>
                      <a:tailEnd type="none" w="sm" len="sm"/>
                    </a:lnT>
                    <a:lnB w="9525" cap="flat" cmpd="sng">
                      <a:solidFill>
                        <a:srgbClr val="76A5AF"/>
                      </a:solidFill>
                      <a:prstDash val="dash"/>
                      <a:round/>
                      <a:headEnd type="none" w="sm" len="sm"/>
                      <a:tailEnd type="none" w="sm" len="sm"/>
                    </a:lnB>
                    <a:solidFill>
                      <a:srgbClr val="D0E0E3"/>
                    </a:solidFill>
                  </a:tcPr>
                </a:tc>
                <a:tc>
                  <a:txBody>
                    <a:bodyPr/>
                    <a:lstStyle/>
                    <a:p>
                      <a:pPr marL="0" lvl="0" indent="0" algn="ctr" rtl="0">
                        <a:spcBef>
                          <a:spcPts val="0"/>
                        </a:spcBef>
                        <a:spcAft>
                          <a:spcPts val="0"/>
                        </a:spcAft>
                        <a:buNone/>
                      </a:pPr>
                      <a:r>
                        <a:rPr lang="ja" sz="1200" b="1">
                          <a:solidFill>
                            <a:srgbClr val="595959"/>
                          </a:solidFill>
                          <a:latin typeface="游ゴシック" panose="020B0400000000000000" pitchFamily="50" charset="-128"/>
                          <a:ea typeface="游ゴシック" panose="020B0400000000000000" pitchFamily="50" charset="-128"/>
                          <a:cs typeface="Segoe UI" panose="020B0502040204020203" pitchFamily="34" charset="0"/>
                          <a:sym typeface="M PLUS 1p"/>
                        </a:rPr>
                        <a:t>現在</a:t>
                      </a:r>
                      <a:endParaRPr sz="1200">
                        <a:solidFill>
                          <a:srgbClr val="595959"/>
                        </a:solidFill>
                        <a:latin typeface="游ゴシック" panose="020B0400000000000000" pitchFamily="50" charset="-128"/>
                        <a:ea typeface="游ゴシック" panose="020B0400000000000000" pitchFamily="50" charset="-128"/>
                        <a:cs typeface="Segoe UI" panose="020B0502040204020203" pitchFamily="34" charset="0"/>
                        <a:sym typeface="M PLUS 1p"/>
                      </a:endParaRPr>
                    </a:p>
                  </a:txBody>
                  <a:tcPr marL="45725" marR="45725" marT="45725" marB="45725" anchor="ctr">
                    <a:lnL w="9525" cap="flat" cmpd="sng">
                      <a:solidFill>
                        <a:srgbClr val="76A5AF"/>
                      </a:solidFill>
                      <a:prstDash val="dash"/>
                      <a:round/>
                      <a:headEnd type="none" w="sm" len="sm"/>
                      <a:tailEnd type="none" w="sm" len="sm"/>
                    </a:lnL>
                    <a:lnR w="9525" cap="flat" cmpd="sng">
                      <a:solidFill>
                        <a:srgbClr val="76A5AF"/>
                      </a:solidFill>
                      <a:prstDash val="dash"/>
                      <a:round/>
                      <a:headEnd type="none" w="sm" len="sm"/>
                      <a:tailEnd type="none" w="sm" len="sm"/>
                    </a:lnR>
                    <a:lnT w="9525" cap="flat" cmpd="sng">
                      <a:solidFill>
                        <a:srgbClr val="76A5AF"/>
                      </a:solidFill>
                      <a:prstDash val="dash"/>
                      <a:round/>
                      <a:headEnd type="none" w="sm" len="sm"/>
                      <a:tailEnd type="none" w="sm" len="sm"/>
                    </a:lnT>
                    <a:lnB w="9525" cap="flat" cmpd="sng">
                      <a:solidFill>
                        <a:srgbClr val="76A5AF"/>
                      </a:solidFill>
                      <a:prstDash val="dash"/>
                      <a:round/>
                      <a:headEnd type="none" w="sm" len="sm"/>
                      <a:tailEnd type="none" w="sm" len="sm"/>
                    </a:lnB>
                    <a:solidFill>
                      <a:srgbClr val="D0E0E3"/>
                    </a:solidFill>
                  </a:tcPr>
                </a:tc>
                <a:tc>
                  <a:txBody>
                    <a:bodyPr/>
                    <a:lstStyle/>
                    <a:p>
                      <a:pPr marL="0" lvl="0" indent="0" algn="ctr" rtl="0">
                        <a:spcBef>
                          <a:spcPts val="0"/>
                        </a:spcBef>
                        <a:spcAft>
                          <a:spcPts val="0"/>
                        </a:spcAft>
                        <a:buNone/>
                      </a:pPr>
                      <a:r>
                        <a:rPr lang="ja" sz="1200" b="1">
                          <a:solidFill>
                            <a:srgbClr val="C60079"/>
                          </a:solidFill>
                          <a:latin typeface="游ゴシック" panose="020B0400000000000000" pitchFamily="50" charset="-128"/>
                          <a:ea typeface="游ゴシック" panose="020B0400000000000000" pitchFamily="50" charset="-128"/>
                          <a:cs typeface="Segoe UI" panose="020B0502040204020203" pitchFamily="34" charset="0"/>
                          <a:sym typeface="M PLUS 1p"/>
                        </a:rPr>
                        <a:t>すぐに動き出せる</a:t>
                      </a:r>
                      <a:endParaRPr sz="1200" b="1">
                        <a:solidFill>
                          <a:srgbClr val="C60079"/>
                        </a:solidFill>
                        <a:latin typeface="游ゴシック" panose="020B0400000000000000" pitchFamily="50" charset="-128"/>
                        <a:ea typeface="游ゴシック" panose="020B0400000000000000" pitchFamily="50" charset="-128"/>
                        <a:cs typeface="Segoe UI" panose="020B0502040204020203" pitchFamily="34" charset="0"/>
                        <a:sym typeface="M PLUS 1p"/>
                      </a:endParaRPr>
                    </a:p>
                    <a:p>
                      <a:pPr marL="0" lvl="0" indent="0" algn="ctr" rtl="0">
                        <a:spcBef>
                          <a:spcPts val="0"/>
                        </a:spcBef>
                        <a:spcAft>
                          <a:spcPts val="0"/>
                        </a:spcAft>
                        <a:buNone/>
                      </a:pPr>
                      <a:r>
                        <a:rPr lang="ja" sz="1200" b="1">
                          <a:solidFill>
                            <a:srgbClr val="C60079"/>
                          </a:solidFill>
                          <a:latin typeface="游ゴシック" panose="020B0400000000000000" pitchFamily="50" charset="-128"/>
                          <a:ea typeface="游ゴシック" panose="020B0400000000000000" pitchFamily="50" charset="-128"/>
                          <a:cs typeface="Segoe UI" panose="020B0502040204020203" pitchFamily="34" charset="0"/>
                          <a:sym typeface="M PLUS 1p"/>
                        </a:rPr>
                        <a:t>明日以降の未来</a:t>
                      </a:r>
                      <a:endParaRPr sz="1200">
                        <a:solidFill>
                          <a:srgbClr val="C60079"/>
                        </a:solidFill>
                        <a:latin typeface="游ゴシック" panose="020B0400000000000000" pitchFamily="50" charset="-128"/>
                        <a:ea typeface="游ゴシック" panose="020B0400000000000000" pitchFamily="50" charset="-128"/>
                        <a:cs typeface="Segoe UI" panose="020B0502040204020203" pitchFamily="34" charset="0"/>
                        <a:sym typeface="M PLUS 1p"/>
                      </a:endParaRPr>
                    </a:p>
                  </a:txBody>
                  <a:tcPr marL="45725" marR="45725" marT="45725" marB="45725" anchor="ctr">
                    <a:lnL w="9525" cap="flat" cmpd="sng">
                      <a:solidFill>
                        <a:srgbClr val="76A5AF"/>
                      </a:solidFill>
                      <a:prstDash val="dash"/>
                      <a:round/>
                      <a:headEnd type="none" w="sm" len="sm"/>
                      <a:tailEnd type="none" w="sm" len="sm"/>
                    </a:lnL>
                    <a:lnR w="9525" cap="flat" cmpd="sng">
                      <a:solidFill>
                        <a:srgbClr val="76A5AF"/>
                      </a:solidFill>
                      <a:prstDash val="dash"/>
                      <a:round/>
                      <a:headEnd type="none" w="sm" len="sm"/>
                      <a:tailEnd type="none" w="sm" len="sm"/>
                    </a:lnR>
                    <a:lnT w="9525" cap="flat" cmpd="sng">
                      <a:solidFill>
                        <a:srgbClr val="76A5AF"/>
                      </a:solidFill>
                      <a:prstDash val="dash"/>
                      <a:round/>
                      <a:headEnd type="none" w="sm" len="sm"/>
                      <a:tailEnd type="none" w="sm" len="sm"/>
                    </a:lnT>
                    <a:lnB w="9525" cap="flat" cmpd="sng">
                      <a:solidFill>
                        <a:srgbClr val="76A5AF"/>
                      </a:solidFill>
                      <a:prstDash val="dash"/>
                      <a:round/>
                      <a:headEnd type="none" w="sm" len="sm"/>
                      <a:tailEnd type="none" w="sm" len="sm"/>
                    </a:lnB>
                    <a:solidFill>
                      <a:srgbClr val="D0E0E3"/>
                    </a:solidFill>
                  </a:tcPr>
                </a:tc>
                <a:tc>
                  <a:txBody>
                    <a:bodyPr/>
                    <a:lstStyle/>
                    <a:p>
                      <a:pPr marL="0" lvl="0" indent="0" algn="ctr" rtl="0">
                        <a:spcBef>
                          <a:spcPts val="0"/>
                        </a:spcBef>
                        <a:spcAft>
                          <a:spcPts val="0"/>
                        </a:spcAft>
                        <a:buNone/>
                      </a:pPr>
                      <a:r>
                        <a:rPr lang="ja" sz="1200" b="1">
                          <a:solidFill>
                            <a:srgbClr val="595959"/>
                          </a:solidFill>
                          <a:latin typeface="Segoe UI" panose="020B0502040204020203" pitchFamily="34" charset="0"/>
                          <a:ea typeface="游ゴシック" panose="020B0400000000000000" pitchFamily="50" charset="-128"/>
                          <a:cs typeface="Segoe UI" panose="020B0502040204020203" pitchFamily="34" charset="0"/>
                          <a:sym typeface="M PLUS 1p"/>
                        </a:rPr>
                        <a:t>20</a:t>
                      </a:r>
                      <a:r>
                        <a:rPr lang="ja" sz="1200" b="1">
                          <a:solidFill>
                            <a:srgbClr val="595959"/>
                          </a:solidFill>
                          <a:latin typeface="游ゴシック" panose="020B0400000000000000" pitchFamily="50" charset="-128"/>
                          <a:ea typeface="游ゴシック" panose="020B0400000000000000" pitchFamily="50" charset="-128"/>
                          <a:cs typeface="Segoe UI" panose="020B0502040204020203" pitchFamily="34" charset="0"/>
                          <a:sym typeface="M PLUS 1p"/>
                        </a:rPr>
                        <a:t>__年</a:t>
                      </a:r>
                      <a:br>
                        <a:rPr lang="ja" sz="1200" b="1">
                          <a:solidFill>
                            <a:srgbClr val="595959"/>
                          </a:solidFill>
                          <a:latin typeface="游ゴシック" panose="020B0400000000000000" pitchFamily="50" charset="-128"/>
                          <a:ea typeface="游ゴシック" panose="020B0400000000000000" pitchFamily="50" charset="-128"/>
                          <a:cs typeface="Segoe UI" panose="020B0502040204020203" pitchFamily="34" charset="0"/>
                          <a:sym typeface="M PLUS 1p"/>
                        </a:rPr>
                      </a:br>
                      <a:r>
                        <a:rPr lang="ja" sz="1200" b="1">
                          <a:solidFill>
                            <a:srgbClr val="595959"/>
                          </a:solidFill>
                          <a:latin typeface="游ゴシック" panose="020B0400000000000000" pitchFamily="50" charset="-128"/>
                          <a:ea typeface="游ゴシック" panose="020B0400000000000000" pitchFamily="50" charset="-128"/>
                          <a:cs typeface="Segoe UI" panose="020B0502040204020203" pitchFamily="34" charset="0"/>
                          <a:sym typeface="M PLUS 1p"/>
                        </a:rPr>
                        <a:t>（__年後）</a:t>
                      </a:r>
                      <a:endParaRPr sz="1200">
                        <a:solidFill>
                          <a:srgbClr val="595959"/>
                        </a:solidFill>
                        <a:latin typeface="游ゴシック" panose="020B0400000000000000" pitchFamily="50" charset="-128"/>
                        <a:ea typeface="游ゴシック" panose="020B0400000000000000" pitchFamily="50" charset="-128"/>
                        <a:cs typeface="Segoe UI" panose="020B0502040204020203" pitchFamily="34" charset="0"/>
                        <a:sym typeface="M PLUS 1p"/>
                      </a:endParaRPr>
                    </a:p>
                  </a:txBody>
                  <a:tcPr marL="45725" marR="45725" marT="45725" marB="45725" anchor="ctr">
                    <a:lnL w="9525" cap="flat" cmpd="sng">
                      <a:solidFill>
                        <a:srgbClr val="76A5AF"/>
                      </a:solidFill>
                      <a:prstDash val="dash"/>
                      <a:round/>
                      <a:headEnd type="none" w="sm" len="sm"/>
                      <a:tailEnd type="none" w="sm" len="sm"/>
                    </a:lnL>
                    <a:lnR w="9525" cap="flat" cmpd="sng">
                      <a:solidFill>
                        <a:srgbClr val="76A5AF"/>
                      </a:solidFill>
                      <a:prstDash val="dash"/>
                      <a:round/>
                      <a:headEnd type="none" w="sm" len="sm"/>
                      <a:tailEnd type="none" w="sm" len="sm"/>
                    </a:lnR>
                    <a:lnT w="9525" cap="flat" cmpd="sng">
                      <a:solidFill>
                        <a:srgbClr val="76A5AF"/>
                      </a:solidFill>
                      <a:prstDash val="dash"/>
                      <a:round/>
                      <a:headEnd type="none" w="sm" len="sm"/>
                      <a:tailEnd type="none" w="sm" len="sm"/>
                    </a:lnT>
                    <a:lnB w="9525" cap="flat" cmpd="sng">
                      <a:solidFill>
                        <a:srgbClr val="76A5AF"/>
                      </a:solidFill>
                      <a:prstDash val="dash"/>
                      <a:round/>
                      <a:headEnd type="none" w="sm" len="sm"/>
                      <a:tailEnd type="none" w="sm" len="sm"/>
                    </a:lnB>
                    <a:solidFill>
                      <a:srgbClr val="D0E0E3"/>
                    </a:solidFill>
                  </a:tcPr>
                </a:tc>
                <a:extLst>
                  <a:ext uri="{0D108BD9-81ED-4DB2-BD59-A6C34878D82A}">
                    <a16:rowId xmlns:a16="http://schemas.microsoft.com/office/drawing/2014/main" val="10000"/>
                  </a:ext>
                </a:extLst>
              </a:tr>
              <a:tr h="736025">
                <a:tc>
                  <a:txBody>
                    <a:bodyPr/>
                    <a:lstStyle/>
                    <a:p>
                      <a:pPr marL="0" lvl="0" indent="0" algn="ctr" rtl="0">
                        <a:spcBef>
                          <a:spcPts val="0"/>
                        </a:spcBef>
                        <a:spcAft>
                          <a:spcPts val="0"/>
                        </a:spcAft>
                        <a:buNone/>
                      </a:pPr>
                      <a:r>
                        <a:rPr lang="ja" sz="1200" b="1">
                          <a:solidFill>
                            <a:srgbClr val="595959"/>
                          </a:solidFill>
                          <a:latin typeface="游ゴシック" panose="020B0400000000000000" pitchFamily="50" charset="-128"/>
                          <a:ea typeface="游ゴシック" panose="020B0400000000000000" pitchFamily="50" charset="-128"/>
                          <a:cs typeface="Segoe UI" panose="020B0502040204020203" pitchFamily="34" charset="0"/>
                          <a:sym typeface="M PLUS 1p"/>
                        </a:rPr>
                        <a:t>納品物</a:t>
                      </a:r>
                      <a:endParaRPr sz="1200" b="1">
                        <a:solidFill>
                          <a:srgbClr val="595959"/>
                        </a:solidFill>
                        <a:latin typeface="游ゴシック" panose="020B0400000000000000" pitchFamily="50" charset="-128"/>
                        <a:ea typeface="游ゴシック" panose="020B0400000000000000" pitchFamily="50" charset="-128"/>
                        <a:cs typeface="Segoe UI" panose="020B0502040204020203" pitchFamily="34" charset="0"/>
                        <a:sym typeface="M PLUS 1p"/>
                      </a:endParaRPr>
                    </a:p>
                  </a:txBody>
                  <a:tcPr marL="45725" marR="45725" marT="45725" marB="45725" anchor="ctr">
                    <a:lnL w="9525" cap="flat" cmpd="sng">
                      <a:solidFill>
                        <a:srgbClr val="76A5AF"/>
                      </a:solidFill>
                      <a:prstDash val="dash"/>
                      <a:round/>
                      <a:headEnd type="none" w="sm" len="sm"/>
                      <a:tailEnd type="none" w="sm" len="sm"/>
                    </a:lnL>
                    <a:lnR w="9525" cap="flat" cmpd="sng">
                      <a:solidFill>
                        <a:srgbClr val="76A5AF"/>
                      </a:solidFill>
                      <a:prstDash val="dash"/>
                      <a:round/>
                      <a:headEnd type="none" w="sm" len="sm"/>
                      <a:tailEnd type="none" w="sm" len="sm"/>
                    </a:lnR>
                    <a:lnT w="9525" cap="flat" cmpd="sng">
                      <a:solidFill>
                        <a:srgbClr val="76A5AF"/>
                      </a:solidFill>
                      <a:prstDash val="dash"/>
                      <a:round/>
                      <a:headEnd type="none" w="sm" len="sm"/>
                      <a:tailEnd type="none" w="sm" len="sm"/>
                    </a:lnT>
                    <a:lnB w="9525" cap="flat" cmpd="sng">
                      <a:solidFill>
                        <a:srgbClr val="76A5AF"/>
                      </a:solidFill>
                      <a:prstDash val="dash"/>
                      <a:round/>
                      <a:headEnd type="none" w="sm" len="sm"/>
                      <a:tailEnd type="none" w="sm" len="sm"/>
                    </a:lnB>
                    <a:solidFill>
                      <a:srgbClr val="D0E0E3"/>
                    </a:solidFill>
                  </a:tcPr>
                </a:tc>
                <a:tc>
                  <a:txBody>
                    <a:bodyPr/>
                    <a:lstStyle/>
                    <a:p>
                      <a:pPr marL="0" lvl="0" indent="0" algn="l" rtl="0">
                        <a:spcBef>
                          <a:spcPts val="0"/>
                        </a:spcBef>
                        <a:spcAft>
                          <a:spcPts val="0"/>
                        </a:spcAft>
                        <a:buNone/>
                      </a:pPr>
                      <a:endParaRPr sz="1100">
                        <a:latin typeface="游ゴシック" panose="020B0400000000000000" pitchFamily="50" charset="-128"/>
                        <a:ea typeface="游ゴシック" panose="020B0400000000000000" pitchFamily="50" charset="-128"/>
                        <a:cs typeface="Segoe UI" panose="020B0502040204020203" pitchFamily="34" charset="0"/>
                        <a:sym typeface="M PLUS 1p"/>
                      </a:endParaRPr>
                    </a:p>
                  </a:txBody>
                  <a:tcPr marL="45725" marR="45725" marT="45725" marB="45725" anchor="ctr">
                    <a:lnL w="9525" cap="flat" cmpd="sng">
                      <a:solidFill>
                        <a:srgbClr val="76A5AF"/>
                      </a:solidFill>
                      <a:prstDash val="dash"/>
                      <a:round/>
                      <a:headEnd type="none" w="sm" len="sm"/>
                      <a:tailEnd type="none" w="sm" len="sm"/>
                    </a:lnL>
                    <a:lnR w="9525" cap="flat" cmpd="sng">
                      <a:solidFill>
                        <a:srgbClr val="76A5AF"/>
                      </a:solidFill>
                      <a:prstDash val="dash"/>
                      <a:round/>
                      <a:headEnd type="none" w="sm" len="sm"/>
                      <a:tailEnd type="none" w="sm" len="sm"/>
                    </a:lnR>
                    <a:lnT w="9525" cap="flat" cmpd="sng">
                      <a:solidFill>
                        <a:srgbClr val="76A5AF"/>
                      </a:solidFill>
                      <a:prstDash val="dash"/>
                      <a:round/>
                      <a:headEnd type="none" w="sm" len="sm"/>
                      <a:tailEnd type="none" w="sm" len="sm"/>
                    </a:lnT>
                    <a:lnB w="9525" cap="flat" cmpd="sng">
                      <a:solidFill>
                        <a:srgbClr val="76A5AF"/>
                      </a:solidFill>
                      <a:prstDash val="dash"/>
                      <a:round/>
                      <a:headEnd type="none" w="sm" len="sm"/>
                      <a:tailEnd type="none" w="sm" len="sm"/>
                    </a:lnB>
                  </a:tcPr>
                </a:tc>
                <a:tc>
                  <a:txBody>
                    <a:bodyPr/>
                    <a:lstStyle/>
                    <a:p>
                      <a:pPr marL="0" lvl="0" indent="0" algn="l" rtl="0">
                        <a:spcBef>
                          <a:spcPts val="0"/>
                        </a:spcBef>
                        <a:spcAft>
                          <a:spcPts val="0"/>
                        </a:spcAft>
                        <a:buNone/>
                      </a:pPr>
                      <a:endParaRPr sz="1100">
                        <a:latin typeface="游ゴシック" panose="020B0400000000000000" pitchFamily="50" charset="-128"/>
                        <a:ea typeface="游ゴシック" panose="020B0400000000000000" pitchFamily="50" charset="-128"/>
                        <a:cs typeface="Segoe UI" panose="020B0502040204020203" pitchFamily="34" charset="0"/>
                        <a:sym typeface="M PLUS 1p"/>
                      </a:endParaRPr>
                    </a:p>
                  </a:txBody>
                  <a:tcPr marL="45725" marR="45725" marT="45725" marB="45725" anchor="ctr">
                    <a:lnL w="9525" cap="flat" cmpd="sng">
                      <a:solidFill>
                        <a:srgbClr val="76A5AF"/>
                      </a:solidFill>
                      <a:prstDash val="dash"/>
                      <a:round/>
                      <a:headEnd type="none" w="sm" len="sm"/>
                      <a:tailEnd type="none" w="sm" len="sm"/>
                    </a:lnL>
                    <a:lnR w="9525" cap="flat" cmpd="sng">
                      <a:solidFill>
                        <a:srgbClr val="76A5AF"/>
                      </a:solidFill>
                      <a:prstDash val="dash"/>
                      <a:round/>
                      <a:headEnd type="none" w="sm" len="sm"/>
                      <a:tailEnd type="none" w="sm" len="sm"/>
                    </a:lnR>
                    <a:lnT w="9525" cap="flat" cmpd="sng">
                      <a:solidFill>
                        <a:srgbClr val="76A5AF"/>
                      </a:solidFill>
                      <a:prstDash val="dash"/>
                      <a:round/>
                      <a:headEnd type="none" w="sm" len="sm"/>
                      <a:tailEnd type="none" w="sm" len="sm"/>
                    </a:lnT>
                    <a:lnB w="9525" cap="flat" cmpd="sng">
                      <a:solidFill>
                        <a:srgbClr val="76A5AF"/>
                      </a:solidFill>
                      <a:prstDash val="dash"/>
                      <a:round/>
                      <a:headEnd type="none" w="sm" len="sm"/>
                      <a:tailEnd type="none" w="sm" len="sm"/>
                    </a:lnB>
                  </a:tcPr>
                </a:tc>
                <a:tc>
                  <a:txBody>
                    <a:bodyPr/>
                    <a:lstStyle/>
                    <a:p>
                      <a:pPr marL="0" lvl="0" indent="0" algn="l" rtl="0">
                        <a:spcBef>
                          <a:spcPts val="0"/>
                        </a:spcBef>
                        <a:spcAft>
                          <a:spcPts val="0"/>
                        </a:spcAft>
                        <a:buNone/>
                      </a:pPr>
                      <a:endParaRPr sz="1100">
                        <a:solidFill>
                          <a:srgbClr val="A5A5A5"/>
                        </a:solidFill>
                        <a:latin typeface="游ゴシック" panose="020B0400000000000000" pitchFamily="50" charset="-128"/>
                        <a:ea typeface="游ゴシック" panose="020B0400000000000000" pitchFamily="50" charset="-128"/>
                        <a:cs typeface="Segoe UI" panose="020B0502040204020203" pitchFamily="34" charset="0"/>
                        <a:sym typeface="M PLUS 1p"/>
                      </a:endParaRPr>
                    </a:p>
                  </a:txBody>
                  <a:tcPr marL="45725" marR="45725" marT="45725" marB="45725" anchor="ctr">
                    <a:lnL w="9525" cap="flat" cmpd="sng">
                      <a:solidFill>
                        <a:srgbClr val="76A5AF"/>
                      </a:solidFill>
                      <a:prstDash val="dash"/>
                      <a:round/>
                      <a:headEnd type="none" w="sm" len="sm"/>
                      <a:tailEnd type="none" w="sm" len="sm"/>
                    </a:lnL>
                    <a:lnR w="9525" cap="flat" cmpd="sng">
                      <a:solidFill>
                        <a:srgbClr val="76A5AF"/>
                      </a:solidFill>
                      <a:prstDash val="dash"/>
                      <a:round/>
                      <a:headEnd type="none" w="sm" len="sm"/>
                      <a:tailEnd type="none" w="sm" len="sm"/>
                    </a:lnR>
                    <a:lnT w="9525" cap="flat" cmpd="sng">
                      <a:solidFill>
                        <a:srgbClr val="76A5AF"/>
                      </a:solidFill>
                      <a:prstDash val="dash"/>
                      <a:round/>
                      <a:headEnd type="none" w="sm" len="sm"/>
                      <a:tailEnd type="none" w="sm" len="sm"/>
                    </a:lnT>
                    <a:lnB w="9525" cap="flat" cmpd="sng">
                      <a:solidFill>
                        <a:srgbClr val="76A5AF"/>
                      </a:solidFill>
                      <a:prstDash val="dash"/>
                      <a:round/>
                      <a:headEnd type="none" w="sm" len="sm"/>
                      <a:tailEnd type="none" w="sm" len="sm"/>
                    </a:lnB>
                  </a:tcPr>
                </a:tc>
                <a:extLst>
                  <a:ext uri="{0D108BD9-81ED-4DB2-BD59-A6C34878D82A}">
                    <a16:rowId xmlns:a16="http://schemas.microsoft.com/office/drawing/2014/main" val="10001"/>
                  </a:ext>
                </a:extLst>
              </a:tr>
              <a:tr h="736025">
                <a:tc>
                  <a:txBody>
                    <a:bodyPr/>
                    <a:lstStyle/>
                    <a:p>
                      <a:pPr marL="0" lvl="0" indent="0" algn="ctr" rtl="0">
                        <a:spcBef>
                          <a:spcPts val="0"/>
                        </a:spcBef>
                        <a:spcAft>
                          <a:spcPts val="0"/>
                        </a:spcAft>
                        <a:buNone/>
                      </a:pPr>
                      <a:r>
                        <a:rPr lang="ja" sz="1200" b="1">
                          <a:solidFill>
                            <a:srgbClr val="595959"/>
                          </a:solidFill>
                          <a:latin typeface="游ゴシック" panose="020B0400000000000000" pitchFamily="50" charset="-128"/>
                          <a:ea typeface="游ゴシック" panose="020B0400000000000000" pitchFamily="50" charset="-128"/>
                          <a:cs typeface="Segoe UI" panose="020B0502040204020203" pitchFamily="34" charset="0"/>
                          <a:sym typeface="M PLUS 1p"/>
                        </a:rPr>
                        <a:t>取引先</a:t>
                      </a:r>
                      <a:endParaRPr sz="1200" b="1">
                        <a:solidFill>
                          <a:srgbClr val="595959"/>
                        </a:solidFill>
                        <a:latin typeface="游ゴシック" panose="020B0400000000000000" pitchFamily="50" charset="-128"/>
                        <a:ea typeface="游ゴシック" panose="020B0400000000000000" pitchFamily="50" charset="-128"/>
                        <a:cs typeface="Segoe UI" panose="020B0502040204020203" pitchFamily="34" charset="0"/>
                        <a:sym typeface="M PLUS 1p"/>
                      </a:endParaRPr>
                    </a:p>
                    <a:p>
                      <a:pPr marL="0" lvl="0" indent="0" algn="ctr" rtl="0">
                        <a:spcBef>
                          <a:spcPts val="0"/>
                        </a:spcBef>
                        <a:spcAft>
                          <a:spcPts val="0"/>
                        </a:spcAft>
                        <a:buNone/>
                      </a:pPr>
                      <a:r>
                        <a:rPr lang="ja" sz="1000" b="1">
                          <a:solidFill>
                            <a:srgbClr val="595959"/>
                          </a:solidFill>
                          <a:latin typeface="游ゴシック" panose="020B0400000000000000" pitchFamily="50" charset="-128"/>
                          <a:ea typeface="游ゴシック" panose="020B0400000000000000" pitchFamily="50" charset="-128"/>
                          <a:cs typeface="Segoe UI" panose="020B0502040204020203" pitchFamily="34" charset="0"/>
                          <a:sym typeface="M PLUS 1p"/>
                        </a:rPr>
                        <a:t>（取引先との関係性含む）</a:t>
                      </a:r>
                      <a:endParaRPr sz="1000" b="1">
                        <a:solidFill>
                          <a:srgbClr val="595959"/>
                        </a:solidFill>
                        <a:latin typeface="游ゴシック" panose="020B0400000000000000" pitchFamily="50" charset="-128"/>
                        <a:ea typeface="游ゴシック" panose="020B0400000000000000" pitchFamily="50" charset="-128"/>
                        <a:cs typeface="Segoe UI" panose="020B0502040204020203" pitchFamily="34" charset="0"/>
                        <a:sym typeface="M PLUS 1p"/>
                      </a:endParaRPr>
                    </a:p>
                  </a:txBody>
                  <a:tcPr marL="45725" marR="45725" marT="45725" marB="45725" anchor="ctr">
                    <a:lnL w="9525" cap="flat" cmpd="sng">
                      <a:solidFill>
                        <a:srgbClr val="76A5AF"/>
                      </a:solidFill>
                      <a:prstDash val="dash"/>
                      <a:round/>
                      <a:headEnd type="none" w="sm" len="sm"/>
                      <a:tailEnd type="none" w="sm" len="sm"/>
                    </a:lnL>
                    <a:lnR w="9525" cap="flat" cmpd="sng">
                      <a:solidFill>
                        <a:srgbClr val="76A5AF"/>
                      </a:solidFill>
                      <a:prstDash val="dash"/>
                      <a:round/>
                      <a:headEnd type="none" w="sm" len="sm"/>
                      <a:tailEnd type="none" w="sm" len="sm"/>
                    </a:lnR>
                    <a:lnT w="9525" cap="flat" cmpd="sng">
                      <a:solidFill>
                        <a:srgbClr val="76A5AF"/>
                      </a:solidFill>
                      <a:prstDash val="dash"/>
                      <a:round/>
                      <a:headEnd type="none" w="sm" len="sm"/>
                      <a:tailEnd type="none" w="sm" len="sm"/>
                    </a:lnT>
                    <a:lnB w="9525" cap="flat" cmpd="sng">
                      <a:solidFill>
                        <a:srgbClr val="76A5AF"/>
                      </a:solidFill>
                      <a:prstDash val="dash"/>
                      <a:round/>
                      <a:headEnd type="none" w="sm" len="sm"/>
                      <a:tailEnd type="none" w="sm" len="sm"/>
                    </a:lnB>
                    <a:solidFill>
                      <a:srgbClr val="D0E0E3"/>
                    </a:solidFill>
                  </a:tcPr>
                </a:tc>
                <a:tc>
                  <a:txBody>
                    <a:bodyPr/>
                    <a:lstStyle/>
                    <a:p>
                      <a:pPr marL="0" lvl="0" indent="0" algn="l" rtl="0">
                        <a:spcBef>
                          <a:spcPts val="0"/>
                        </a:spcBef>
                        <a:spcAft>
                          <a:spcPts val="0"/>
                        </a:spcAft>
                        <a:buNone/>
                      </a:pPr>
                      <a:endParaRPr sz="1100">
                        <a:latin typeface="游ゴシック" panose="020B0400000000000000" pitchFamily="50" charset="-128"/>
                        <a:ea typeface="游ゴシック" panose="020B0400000000000000" pitchFamily="50" charset="-128"/>
                        <a:cs typeface="Segoe UI" panose="020B0502040204020203" pitchFamily="34" charset="0"/>
                        <a:sym typeface="M PLUS 1p"/>
                      </a:endParaRPr>
                    </a:p>
                  </a:txBody>
                  <a:tcPr marL="45725" marR="45725" marT="45725" marB="45725" anchor="ctr">
                    <a:lnL w="9525" cap="flat" cmpd="sng">
                      <a:solidFill>
                        <a:srgbClr val="76A5AF"/>
                      </a:solidFill>
                      <a:prstDash val="dash"/>
                      <a:round/>
                      <a:headEnd type="none" w="sm" len="sm"/>
                      <a:tailEnd type="none" w="sm" len="sm"/>
                    </a:lnL>
                    <a:lnR w="9525" cap="flat" cmpd="sng">
                      <a:solidFill>
                        <a:srgbClr val="76A5AF"/>
                      </a:solidFill>
                      <a:prstDash val="dash"/>
                      <a:round/>
                      <a:headEnd type="none" w="sm" len="sm"/>
                      <a:tailEnd type="none" w="sm" len="sm"/>
                    </a:lnR>
                    <a:lnT w="9525" cap="flat" cmpd="sng">
                      <a:solidFill>
                        <a:srgbClr val="76A5AF"/>
                      </a:solidFill>
                      <a:prstDash val="dash"/>
                      <a:round/>
                      <a:headEnd type="none" w="sm" len="sm"/>
                      <a:tailEnd type="none" w="sm" len="sm"/>
                    </a:lnT>
                    <a:lnB w="9525" cap="flat" cmpd="sng">
                      <a:solidFill>
                        <a:srgbClr val="76A5AF"/>
                      </a:solidFill>
                      <a:prstDash val="dash"/>
                      <a:round/>
                      <a:headEnd type="none" w="sm" len="sm"/>
                      <a:tailEnd type="none" w="sm" len="sm"/>
                    </a:lnB>
                  </a:tcPr>
                </a:tc>
                <a:tc>
                  <a:txBody>
                    <a:bodyPr/>
                    <a:lstStyle/>
                    <a:p>
                      <a:pPr marL="0" lvl="0" indent="0" algn="l" rtl="0">
                        <a:spcBef>
                          <a:spcPts val="0"/>
                        </a:spcBef>
                        <a:spcAft>
                          <a:spcPts val="0"/>
                        </a:spcAft>
                        <a:buNone/>
                      </a:pPr>
                      <a:endParaRPr sz="1100">
                        <a:latin typeface="游ゴシック" panose="020B0400000000000000" pitchFamily="50" charset="-128"/>
                        <a:ea typeface="游ゴシック" panose="020B0400000000000000" pitchFamily="50" charset="-128"/>
                        <a:cs typeface="Segoe UI" panose="020B0502040204020203" pitchFamily="34" charset="0"/>
                        <a:sym typeface="M PLUS 1p"/>
                      </a:endParaRPr>
                    </a:p>
                  </a:txBody>
                  <a:tcPr marL="45725" marR="45725" marT="45725" marB="45725" anchor="ctr">
                    <a:lnL w="9525" cap="flat" cmpd="sng">
                      <a:solidFill>
                        <a:srgbClr val="76A5AF"/>
                      </a:solidFill>
                      <a:prstDash val="dash"/>
                      <a:round/>
                      <a:headEnd type="none" w="sm" len="sm"/>
                      <a:tailEnd type="none" w="sm" len="sm"/>
                    </a:lnL>
                    <a:lnR w="9525" cap="flat" cmpd="sng">
                      <a:solidFill>
                        <a:srgbClr val="76A5AF"/>
                      </a:solidFill>
                      <a:prstDash val="dash"/>
                      <a:round/>
                      <a:headEnd type="none" w="sm" len="sm"/>
                      <a:tailEnd type="none" w="sm" len="sm"/>
                    </a:lnR>
                    <a:lnT w="9525" cap="flat" cmpd="sng">
                      <a:solidFill>
                        <a:srgbClr val="76A5AF"/>
                      </a:solidFill>
                      <a:prstDash val="dash"/>
                      <a:round/>
                      <a:headEnd type="none" w="sm" len="sm"/>
                      <a:tailEnd type="none" w="sm" len="sm"/>
                    </a:lnT>
                    <a:lnB w="9525" cap="flat" cmpd="sng">
                      <a:solidFill>
                        <a:srgbClr val="76A5AF"/>
                      </a:solidFill>
                      <a:prstDash val="dash"/>
                      <a:round/>
                      <a:headEnd type="none" w="sm" len="sm"/>
                      <a:tailEnd type="none" w="sm" len="sm"/>
                    </a:lnB>
                  </a:tcPr>
                </a:tc>
                <a:tc>
                  <a:txBody>
                    <a:bodyPr/>
                    <a:lstStyle/>
                    <a:p>
                      <a:pPr marL="0" lvl="0" indent="0" algn="l" rtl="0">
                        <a:spcBef>
                          <a:spcPts val="0"/>
                        </a:spcBef>
                        <a:spcAft>
                          <a:spcPts val="0"/>
                        </a:spcAft>
                        <a:buNone/>
                      </a:pPr>
                      <a:endParaRPr sz="1100">
                        <a:solidFill>
                          <a:srgbClr val="A5A5A5"/>
                        </a:solidFill>
                        <a:latin typeface="游ゴシック" panose="020B0400000000000000" pitchFamily="50" charset="-128"/>
                        <a:ea typeface="游ゴシック" panose="020B0400000000000000" pitchFamily="50" charset="-128"/>
                        <a:cs typeface="Segoe UI" panose="020B0502040204020203" pitchFamily="34" charset="0"/>
                        <a:sym typeface="M PLUS 1p"/>
                      </a:endParaRPr>
                    </a:p>
                  </a:txBody>
                  <a:tcPr marL="45725" marR="45725" marT="45725" marB="45725" anchor="ctr">
                    <a:lnL w="9525" cap="flat" cmpd="sng">
                      <a:solidFill>
                        <a:srgbClr val="76A5AF"/>
                      </a:solidFill>
                      <a:prstDash val="dash"/>
                      <a:round/>
                      <a:headEnd type="none" w="sm" len="sm"/>
                      <a:tailEnd type="none" w="sm" len="sm"/>
                    </a:lnL>
                    <a:lnR w="9525" cap="flat" cmpd="sng">
                      <a:solidFill>
                        <a:srgbClr val="76A5AF"/>
                      </a:solidFill>
                      <a:prstDash val="dash"/>
                      <a:round/>
                      <a:headEnd type="none" w="sm" len="sm"/>
                      <a:tailEnd type="none" w="sm" len="sm"/>
                    </a:lnR>
                    <a:lnT w="9525" cap="flat" cmpd="sng">
                      <a:solidFill>
                        <a:srgbClr val="76A5AF"/>
                      </a:solidFill>
                      <a:prstDash val="dash"/>
                      <a:round/>
                      <a:headEnd type="none" w="sm" len="sm"/>
                      <a:tailEnd type="none" w="sm" len="sm"/>
                    </a:lnT>
                    <a:lnB w="9525" cap="flat" cmpd="sng">
                      <a:solidFill>
                        <a:srgbClr val="76A5AF"/>
                      </a:solidFill>
                      <a:prstDash val="dash"/>
                      <a:round/>
                      <a:headEnd type="none" w="sm" len="sm"/>
                      <a:tailEnd type="none" w="sm" len="sm"/>
                    </a:lnB>
                  </a:tcPr>
                </a:tc>
                <a:extLst>
                  <a:ext uri="{0D108BD9-81ED-4DB2-BD59-A6C34878D82A}">
                    <a16:rowId xmlns:a16="http://schemas.microsoft.com/office/drawing/2014/main" val="10002"/>
                  </a:ext>
                </a:extLst>
              </a:tr>
              <a:tr h="736025">
                <a:tc>
                  <a:txBody>
                    <a:bodyPr/>
                    <a:lstStyle/>
                    <a:p>
                      <a:pPr marL="0" lvl="0" indent="0" algn="ctr" rtl="0">
                        <a:spcBef>
                          <a:spcPts val="0"/>
                        </a:spcBef>
                        <a:spcAft>
                          <a:spcPts val="0"/>
                        </a:spcAft>
                        <a:buNone/>
                      </a:pPr>
                      <a:r>
                        <a:rPr lang="ja" sz="1200" b="1">
                          <a:solidFill>
                            <a:srgbClr val="595959"/>
                          </a:solidFill>
                          <a:latin typeface="游ゴシック" panose="020B0400000000000000" pitchFamily="50" charset="-128"/>
                          <a:ea typeface="游ゴシック" panose="020B0400000000000000" pitchFamily="50" charset="-128"/>
                          <a:cs typeface="Segoe UI" panose="020B0502040204020203" pitchFamily="34" charset="0"/>
                          <a:sym typeface="M PLUS 1p"/>
                        </a:rPr>
                        <a:t>組織・人材</a:t>
                      </a:r>
                      <a:endParaRPr sz="1200" b="1">
                        <a:solidFill>
                          <a:srgbClr val="595959"/>
                        </a:solidFill>
                        <a:latin typeface="游ゴシック" panose="020B0400000000000000" pitchFamily="50" charset="-128"/>
                        <a:ea typeface="游ゴシック" panose="020B0400000000000000" pitchFamily="50" charset="-128"/>
                        <a:cs typeface="Segoe UI" panose="020B0502040204020203" pitchFamily="34" charset="0"/>
                        <a:sym typeface="M PLUS 1p"/>
                      </a:endParaRPr>
                    </a:p>
                  </a:txBody>
                  <a:tcPr marL="45725" marR="45725" marT="45725" marB="45725" anchor="ctr">
                    <a:lnL w="9525" cap="flat" cmpd="sng">
                      <a:solidFill>
                        <a:srgbClr val="76A5AF"/>
                      </a:solidFill>
                      <a:prstDash val="dash"/>
                      <a:round/>
                      <a:headEnd type="none" w="sm" len="sm"/>
                      <a:tailEnd type="none" w="sm" len="sm"/>
                    </a:lnL>
                    <a:lnR w="9525" cap="flat" cmpd="sng">
                      <a:solidFill>
                        <a:srgbClr val="76A5AF"/>
                      </a:solidFill>
                      <a:prstDash val="dash"/>
                      <a:round/>
                      <a:headEnd type="none" w="sm" len="sm"/>
                      <a:tailEnd type="none" w="sm" len="sm"/>
                    </a:lnR>
                    <a:lnT w="9525" cap="flat" cmpd="sng">
                      <a:solidFill>
                        <a:srgbClr val="76A5AF"/>
                      </a:solidFill>
                      <a:prstDash val="dash"/>
                      <a:round/>
                      <a:headEnd type="none" w="sm" len="sm"/>
                      <a:tailEnd type="none" w="sm" len="sm"/>
                    </a:lnT>
                    <a:lnB w="9525" cap="flat" cmpd="sng">
                      <a:solidFill>
                        <a:srgbClr val="76A5AF"/>
                      </a:solidFill>
                      <a:prstDash val="dash"/>
                      <a:round/>
                      <a:headEnd type="none" w="sm" len="sm"/>
                      <a:tailEnd type="none" w="sm" len="sm"/>
                    </a:lnB>
                    <a:solidFill>
                      <a:srgbClr val="D0E0E3"/>
                    </a:solidFill>
                  </a:tcPr>
                </a:tc>
                <a:tc>
                  <a:txBody>
                    <a:bodyPr/>
                    <a:lstStyle/>
                    <a:p>
                      <a:pPr marL="0" lvl="0" indent="0" algn="l" rtl="0">
                        <a:spcBef>
                          <a:spcPts val="0"/>
                        </a:spcBef>
                        <a:spcAft>
                          <a:spcPts val="0"/>
                        </a:spcAft>
                        <a:buNone/>
                      </a:pPr>
                      <a:endParaRPr sz="1100">
                        <a:latin typeface="游ゴシック" panose="020B0400000000000000" pitchFamily="50" charset="-128"/>
                        <a:ea typeface="游ゴシック" panose="020B0400000000000000" pitchFamily="50" charset="-128"/>
                        <a:cs typeface="Segoe UI" panose="020B0502040204020203" pitchFamily="34" charset="0"/>
                        <a:sym typeface="M PLUS 1p"/>
                      </a:endParaRPr>
                    </a:p>
                  </a:txBody>
                  <a:tcPr marL="45725" marR="45725" marT="45725" marB="45725" anchor="ctr">
                    <a:lnL w="9525" cap="flat" cmpd="sng">
                      <a:solidFill>
                        <a:srgbClr val="76A5AF"/>
                      </a:solidFill>
                      <a:prstDash val="dash"/>
                      <a:round/>
                      <a:headEnd type="none" w="sm" len="sm"/>
                      <a:tailEnd type="none" w="sm" len="sm"/>
                    </a:lnL>
                    <a:lnR w="9525" cap="flat" cmpd="sng">
                      <a:solidFill>
                        <a:srgbClr val="76A5AF"/>
                      </a:solidFill>
                      <a:prstDash val="dash"/>
                      <a:round/>
                      <a:headEnd type="none" w="sm" len="sm"/>
                      <a:tailEnd type="none" w="sm" len="sm"/>
                    </a:lnR>
                    <a:lnT w="9525" cap="flat" cmpd="sng">
                      <a:solidFill>
                        <a:srgbClr val="76A5AF"/>
                      </a:solidFill>
                      <a:prstDash val="dash"/>
                      <a:round/>
                      <a:headEnd type="none" w="sm" len="sm"/>
                      <a:tailEnd type="none" w="sm" len="sm"/>
                    </a:lnT>
                    <a:lnB w="9525" cap="flat" cmpd="sng">
                      <a:solidFill>
                        <a:srgbClr val="76A5AF"/>
                      </a:solidFill>
                      <a:prstDash val="dash"/>
                      <a:round/>
                      <a:headEnd type="none" w="sm" len="sm"/>
                      <a:tailEnd type="none" w="sm" len="sm"/>
                    </a:lnB>
                  </a:tcPr>
                </a:tc>
                <a:tc>
                  <a:txBody>
                    <a:bodyPr/>
                    <a:lstStyle/>
                    <a:p>
                      <a:pPr marL="0" lvl="0" indent="0" algn="l" rtl="0">
                        <a:spcBef>
                          <a:spcPts val="0"/>
                        </a:spcBef>
                        <a:spcAft>
                          <a:spcPts val="0"/>
                        </a:spcAft>
                        <a:buNone/>
                      </a:pPr>
                      <a:endParaRPr sz="1100">
                        <a:latin typeface="游ゴシック" panose="020B0400000000000000" pitchFamily="50" charset="-128"/>
                        <a:ea typeface="游ゴシック" panose="020B0400000000000000" pitchFamily="50" charset="-128"/>
                        <a:cs typeface="Segoe UI" panose="020B0502040204020203" pitchFamily="34" charset="0"/>
                        <a:sym typeface="M PLUS 1p"/>
                      </a:endParaRPr>
                    </a:p>
                  </a:txBody>
                  <a:tcPr marL="45725" marR="45725" marT="45725" marB="45725" anchor="ctr">
                    <a:lnL w="9525" cap="flat" cmpd="sng">
                      <a:solidFill>
                        <a:srgbClr val="76A5AF"/>
                      </a:solidFill>
                      <a:prstDash val="dash"/>
                      <a:round/>
                      <a:headEnd type="none" w="sm" len="sm"/>
                      <a:tailEnd type="none" w="sm" len="sm"/>
                    </a:lnL>
                    <a:lnR w="9525" cap="flat" cmpd="sng">
                      <a:solidFill>
                        <a:srgbClr val="76A5AF"/>
                      </a:solidFill>
                      <a:prstDash val="dash"/>
                      <a:round/>
                      <a:headEnd type="none" w="sm" len="sm"/>
                      <a:tailEnd type="none" w="sm" len="sm"/>
                    </a:lnR>
                    <a:lnT w="9525" cap="flat" cmpd="sng">
                      <a:solidFill>
                        <a:srgbClr val="76A5AF"/>
                      </a:solidFill>
                      <a:prstDash val="dash"/>
                      <a:round/>
                      <a:headEnd type="none" w="sm" len="sm"/>
                      <a:tailEnd type="none" w="sm" len="sm"/>
                    </a:lnT>
                    <a:lnB w="9525" cap="flat" cmpd="sng">
                      <a:solidFill>
                        <a:srgbClr val="76A5AF"/>
                      </a:solidFill>
                      <a:prstDash val="dash"/>
                      <a:round/>
                      <a:headEnd type="none" w="sm" len="sm"/>
                      <a:tailEnd type="none" w="sm" len="sm"/>
                    </a:lnB>
                  </a:tcPr>
                </a:tc>
                <a:tc>
                  <a:txBody>
                    <a:bodyPr/>
                    <a:lstStyle/>
                    <a:p>
                      <a:pPr marL="0" lvl="0" indent="0" algn="l" rtl="0">
                        <a:spcBef>
                          <a:spcPts val="0"/>
                        </a:spcBef>
                        <a:spcAft>
                          <a:spcPts val="0"/>
                        </a:spcAft>
                        <a:buNone/>
                      </a:pPr>
                      <a:endParaRPr sz="1100">
                        <a:solidFill>
                          <a:srgbClr val="A5A5A5"/>
                        </a:solidFill>
                        <a:latin typeface="游ゴシック" panose="020B0400000000000000" pitchFamily="50" charset="-128"/>
                        <a:ea typeface="游ゴシック" panose="020B0400000000000000" pitchFamily="50" charset="-128"/>
                        <a:cs typeface="Segoe UI" panose="020B0502040204020203" pitchFamily="34" charset="0"/>
                        <a:sym typeface="M PLUS 1p"/>
                      </a:endParaRPr>
                    </a:p>
                  </a:txBody>
                  <a:tcPr marL="45725" marR="45725" marT="45725" marB="45725" anchor="ctr">
                    <a:lnL w="9525" cap="flat" cmpd="sng">
                      <a:solidFill>
                        <a:srgbClr val="76A5AF"/>
                      </a:solidFill>
                      <a:prstDash val="dash"/>
                      <a:round/>
                      <a:headEnd type="none" w="sm" len="sm"/>
                      <a:tailEnd type="none" w="sm" len="sm"/>
                    </a:lnL>
                    <a:lnR w="9525" cap="flat" cmpd="sng">
                      <a:solidFill>
                        <a:srgbClr val="76A5AF"/>
                      </a:solidFill>
                      <a:prstDash val="dash"/>
                      <a:round/>
                      <a:headEnd type="none" w="sm" len="sm"/>
                      <a:tailEnd type="none" w="sm" len="sm"/>
                    </a:lnR>
                    <a:lnT w="9525" cap="flat" cmpd="sng">
                      <a:solidFill>
                        <a:srgbClr val="76A5AF"/>
                      </a:solidFill>
                      <a:prstDash val="dash"/>
                      <a:round/>
                      <a:headEnd type="none" w="sm" len="sm"/>
                      <a:tailEnd type="none" w="sm" len="sm"/>
                    </a:lnT>
                    <a:lnB w="9525" cap="flat" cmpd="sng">
                      <a:solidFill>
                        <a:srgbClr val="76A5AF"/>
                      </a:solidFill>
                      <a:prstDash val="dash"/>
                      <a:round/>
                      <a:headEnd type="none" w="sm" len="sm"/>
                      <a:tailEnd type="none" w="sm" len="sm"/>
                    </a:lnB>
                  </a:tcPr>
                </a:tc>
                <a:extLst>
                  <a:ext uri="{0D108BD9-81ED-4DB2-BD59-A6C34878D82A}">
                    <a16:rowId xmlns:a16="http://schemas.microsoft.com/office/drawing/2014/main" val="10003"/>
                  </a:ext>
                </a:extLst>
              </a:tr>
              <a:tr h="736025">
                <a:tc>
                  <a:txBody>
                    <a:bodyPr/>
                    <a:lstStyle/>
                    <a:p>
                      <a:pPr marL="0" lvl="0" indent="0" algn="ctr" rtl="0">
                        <a:spcBef>
                          <a:spcPts val="0"/>
                        </a:spcBef>
                        <a:spcAft>
                          <a:spcPts val="0"/>
                        </a:spcAft>
                        <a:buNone/>
                      </a:pPr>
                      <a:r>
                        <a:rPr lang="ja" sz="1200" b="1">
                          <a:solidFill>
                            <a:srgbClr val="595959"/>
                          </a:solidFill>
                          <a:latin typeface="游ゴシック" panose="020B0400000000000000" pitchFamily="50" charset="-128"/>
                          <a:ea typeface="游ゴシック" panose="020B0400000000000000" pitchFamily="50" charset="-128"/>
                          <a:cs typeface="Segoe UI" panose="020B0502040204020203" pitchFamily="34" charset="0"/>
                          <a:sym typeface="M PLUS 1p"/>
                        </a:rPr>
                        <a:t>技術・設備</a:t>
                      </a:r>
                      <a:endParaRPr sz="1200" b="1">
                        <a:solidFill>
                          <a:srgbClr val="595959"/>
                        </a:solidFill>
                        <a:latin typeface="游ゴシック" panose="020B0400000000000000" pitchFamily="50" charset="-128"/>
                        <a:ea typeface="游ゴシック" panose="020B0400000000000000" pitchFamily="50" charset="-128"/>
                        <a:cs typeface="Segoe UI" panose="020B0502040204020203" pitchFamily="34" charset="0"/>
                        <a:sym typeface="M PLUS 1p"/>
                      </a:endParaRPr>
                    </a:p>
                  </a:txBody>
                  <a:tcPr marL="45725" marR="45725" marT="45725" marB="45725" anchor="ctr">
                    <a:lnL w="9525" cap="flat" cmpd="sng">
                      <a:solidFill>
                        <a:srgbClr val="76A5AF"/>
                      </a:solidFill>
                      <a:prstDash val="dash"/>
                      <a:round/>
                      <a:headEnd type="none" w="sm" len="sm"/>
                      <a:tailEnd type="none" w="sm" len="sm"/>
                    </a:lnL>
                    <a:lnR w="9525" cap="flat" cmpd="sng">
                      <a:solidFill>
                        <a:srgbClr val="76A5AF"/>
                      </a:solidFill>
                      <a:prstDash val="dash"/>
                      <a:round/>
                      <a:headEnd type="none" w="sm" len="sm"/>
                      <a:tailEnd type="none" w="sm" len="sm"/>
                    </a:lnR>
                    <a:lnT w="9525" cap="flat" cmpd="sng">
                      <a:solidFill>
                        <a:srgbClr val="76A5AF"/>
                      </a:solidFill>
                      <a:prstDash val="dash"/>
                      <a:round/>
                      <a:headEnd type="none" w="sm" len="sm"/>
                      <a:tailEnd type="none" w="sm" len="sm"/>
                    </a:lnT>
                    <a:lnB w="9525" cap="flat" cmpd="sng">
                      <a:solidFill>
                        <a:srgbClr val="76A5AF"/>
                      </a:solidFill>
                      <a:prstDash val="dash"/>
                      <a:round/>
                      <a:headEnd type="none" w="sm" len="sm"/>
                      <a:tailEnd type="none" w="sm" len="sm"/>
                    </a:lnB>
                    <a:solidFill>
                      <a:srgbClr val="D0E0E3"/>
                    </a:solidFill>
                  </a:tcPr>
                </a:tc>
                <a:tc>
                  <a:txBody>
                    <a:bodyPr/>
                    <a:lstStyle/>
                    <a:p>
                      <a:pPr marL="0" lvl="0" indent="0" algn="l" rtl="0">
                        <a:spcBef>
                          <a:spcPts val="0"/>
                        </a:spcBef>
                        <a:spcAft>
                          <a:spcPts val="0"/>
                        </a:spcAft>
                        <a:buNone/>
                      </a:pPr>
                      <a:endParaRPr sz="1100">
                        <a:latin typeface="游ゴシック" panose="020B0400000000000000" pitchFamily="50" charset="-128"/>
                        <a:ea typeface="游ゴシック" panose="020B0400000000000000" pitchFamily="50" charset="-128"/>
                        <a:cs typeface="Segoe UI" panose="020B0502040204020203" pitchFamily="34" charset="0"/>
                        <a:sym typeface="M PLUS 1p"/>
                      </a:endParaRPr>
                    </a:p>
                  </a:txBody>
                  <a:tcPr marL="45725" marR="45725" marT="45725" marB="45725" anchor="ctr">
                    <a:lnL w="9525" cap="flat" cmpd="sng">
                      <a:solidFill>
                        <a:srgbClr val="76A5AF"/>
                      </a:solidFill>
                      <a:prstDash val="dash"/>
                      <a:round/>
                      <a:headEnd type="none" w="sm" len="sm"/>
                      <a:tailEnd type="none" w="sm" len="sm"/>
                    </a:lnL>
                    <a:lnR w="9525" cap="flat" cmpd="sng">
                      <a:solidFill>
                        <a:srgbClr val="76A5AF"/>
                      </a:solidFill>
                      <a:prstDash val="dash"/>
                      <a:round/>
                      <a:headEnd type="none" w="sm" len="sm"/>
                      <a:tailEnd type="none" w="sm" len="sm"/>
                    </a:lnR>
                    <a:lnT w="9525" cap="flat" cmpd="sng">
                      <a:solidFill>
                        <a:srgbClr val="76A5AF"/>
                      </a:solidFill>
                      <a:prstDash val="dash"/>
                      <a:round/>
                      <a:headEnd type="none" w="sm" len="sm"/>
                      <a:tailEnd type="none" w="sm" len="sm"/>
                    </a:lnT>
                    <a:lnB w="9525" cap="flat" cmpd="sng">
                      <a:solidFill>
                        <a:srgbClr val="76A5AF"/>
                      </a:solidFill>
                      <a:prstDash val="dash"/>
                      <a:round/>
                      <a:headEnd type="none" w="sm" len="sm"/>
                      <a:tailEnd type="none" w="sm" len="sm"/>
                    </a:lnB>
                  </a:tcPr>
                </a:tc>
                <a:tc>
                  <a:txBody>
                    <a:bodyPr/>
                    <a:lstStyle/>
                    <a:p>
                      <a:pPr marL="0" lvl="0" indent="0" algn="l" rtl="0">
                        <a:spcBef>
                          <a:spcPts val="0"/>
                        </a:spcBef>
                        <a:spcAft>
                          <a:spcPts val="0"/>
                        </a:spcAft>
                        <a:buNone/>
                      </a:pPr>
                      <a:endParaRPr sz="1100">
                        <a:latin typeface="游ゴシック" panose="020B0400000000000000" pitchFamily="50" charset="-128"/>
                        <a:ea typeface="游ゴシック" panose="020B0400000000000000" pitchFamily="50" charset="-128"/>
                        <a:cs typeface="Segoe UI" panose="020B0502040204020203" pitchFamily="34" charset="0"/>
                        <a:sym typeface="M PLUS 1p"/>
                      </a:endParaRPr>
                    </a:p>
                  </a:txBody>
                  <a:tcPr marL="45725" marR="45725" marT="45725" marB="45725" anchor="ctr">
                    <a:lnL w="9525" cap="flat" cmpd="sng">
                      <a:solidFill>
                        <a:srgbClr val="76A5AF"/>
                      </a:solidFill>
                      <a:prstDash val="dash"/>
                      <a:round/>
                      <a:headEnd type="none" w="sm" len="sm"/>
                      <a:tailEnd type="none" w="sm" len="sm"/>
                    </a:lnL>
                    <a:lnR w="9525" cap="flat" cmpd="sng">
                      <a:solidFill>
                        <a:srgbClr val="76A5AF"/>
                      </a:solidFill>
                      <a:prstDash val="dash"/>
                      <a:round/>
                      <a:headEnd type="none" w="sm" len="sm"/>
                      <a:tailEnd type="none" w="sm" len="sm"/>
                    </a:lnR>
                    <a:lnT w="9525" cap="flat" cmpd="sng">
                      <a:solidFill>
                        <a:srgbClr val="76A5AF"/>
                      </a:solidFill>
                      <a:prstDash val="dash"/>
                      <a:round/>
                      <a:headEnd type="none" w="sm" len="sm"/>
                      <a:tailEnd type="none" w="sm" len="sm"/>
                    </a:lnT>
                    <a:lnB w="9525" cap="flat" cmpd="sng">
                      <a:solidFill>
                        <a:srgbClr val="76A5AF"/>
                      </a:solidFill>
                      <a:prstDash val="dash"/>
                      <a:round/>
                      <a:headEnd type="none" w="sm" len="sm"/>
                      <a:tailEnd type="none" w="sm" len="sm"/>
                    </a:lnB>
                  </a:tcPr>
                </a:tc>
                <a:tc>
                  <a:txBody>
                    <a:bodyPr/>
                    <a:lstStyle/>
                    <a:p>
                      <a:pPr marL="0" lvl="0" indent="0" algn="l" rtl="0">
                        <a:spcBef>
                          <a:spcPts val="0"/>
                        </a:spcBef>
                        <a:spcAft>
                          <a:spcPts val="0"/>
                        </a:spcAft>
                        <a:buNone/>
                      </a:pPr>
                      <a:endParaRPr sz="1100">
                        <a:solidFill>
                          <a:srgbClr val="A5A5A5"/>
                        </a:solidFill>
                        <a:latin typeface="游ゴシック" panose="020B0400000000000000" pitchFamily="50" charset="-128"/>
                        <a:ea typeface="游ゴシック" panose="020B0400000000000000" pitchFamily="50" charset="-128"/>
                        <a:cs typeface="Segoe UI" panose="020B0502040204020203" pitchFamily="34" charset="0"/>
                        <a:sym typeface="M PLUS 1p"/>
                      </a:endParaRPr>
                    </a:p>
                  </a:txBody>
                  <a:tcPr marL="45725" marR="45725" marT="45725" marB="45725" anchor="ctr">
                    <a:lnL w="9525" cap="flat" cmpd="sng">
                      <a:solidFill>
                        <a:srgbClr val="76A5AF"/>
                      </a:solidFill>
                      <a:prstDash val="dash"/>
                      <a:round/>
                      <a:headEnd type="none" w="sm" len="sm"/>
                      <a:tailEnd type="none" w="sm" len="sm"/>
                    </a:lnL>
                    <a:lnR w="9525" cap="flat" cmpd="sng">
                      <a:solidFill>
                        <a:srgbClr val="76A5AF"/>
                      </a:solidFill>
                      <a:prstDash val="dash"/>
                      <a:round/>
                      <a:headEnd type="none" w="sm" len="sm"/>
                      <a:tailEnd type="none" w="sm" len="sm"/>
                    </a:lnR>
                    <a:lnT w="9525" cap="flat" cmpd="sng">
                      <a:solidFill>
                        <a:srgbClr val="76A5AF"/>
                      </a:solidFill>
                      <a:prstDash val="dash"/>
                      <a:round/>
                      <a:headEnd type="none" w="sm" len="sm"/>
                      <a:tailEnd type="none" w="sm" len="sm"/>
                    </a:lnT>
                    <a:lnB w="9525" cap="flat" cmpd="sng">
                      <a:solidFill>
                        <a:srgbClr val="76A5AF"/>
                      </a:solidFill>
                      <a:prstDash val="dash"/>
                      <a:round/>
                      <a:headEnd type="none" w="sm" len="sm"/>
                      <a:tailEnd type="none" w="sm" len="sm"/>
                    </a:lnB>
                  </a:tcPr>
                </a:tc>
                <a:extLst>
                  <a:ext uri="{0D108BD9-81ED-4DB2-BD59-A6C34878D82A}">
                    <a16:rowId xmlns:a16="http://schemas.microsoft.com/office/drawing/2014/main" val="10004"/>
                  </a:ext>
                </a:extLst>
              </a:tr>
              <a:tr h="736025">
                <a:tc>
                  <a:txBody>
                    <a:bodyPr/>
                    <a:lstStyle/>
                    <a:p>
                      <a:pPr marL="0" lvl="0" indent="0" algn="ctr" rtl="0">
                        <a:spcBef>
                          <a:spcPts val="0"/>
                        </a:spcBef>
                        <a:spcAft>
                          <a:spcPts val="0"/>
                        </a:spcAft>
                        <a:buNone/>
                      </a:pPr>
                      <a:r>
                        <a:rPr lang="ja" sz="1200" b="1">
                          <a:solidFill>
                            <a:srgbClr val="595959"/>
                          </a:solidFill>
                          <a:latin typeface="游ゴシック" panose="020B0400000000000000" pitchFamily="50" charset="-128"/>
                          <a:ea typeface="游ゴシック" panose="020B0400000000000000" pitchFamily="50" charset="-128"/>
                          <a:cs typeface="Segoe UI" panose="020B0502040204020203" pitchFamily="34" charset="0"/>
                          <a:sym typeface="M PLUS 1p"/>
                        </a:rPr>
                        <a:t>その他事項</a:t>
                      </a:r>
                      <a:endParaRPr sz="1200" b="1">
                        <a:solidFill>
                          <a:srgbClr val="595959"/>
                        </a:solidFill>
                        <a:latin typeface="游ゴシック" panose="020B0400000000000000" pitchFamily="50" charset="-128"/>
                        <a:ea typeface="游ゴシック" panose="020B0400000000000000" pitchFamily="50" charset="-128"/>
                        <a:cs typeface="Segoe UI" panose="020B0502040204020203" pitchFamily="34" charset="0"/>
                        <a:sym typeface="M PLUS 1p"/>
                      </a:endParaRPr>
                    </a:p>
                  </a:txBody>
                  <a:tcPr marL="45725" marR="45725" marT="45725" marB="45725" anchor="ctr">
                    <a:lnL w="9525" cap="flat" cmpd="sng">
                      <a:solidFill>
                        <a:srgbClr val="76A5AF"/>
                      </a:solidFill>
                      <a:prstDash val="dash"/>
                      <a:round/>
                      <a:headEnd type="none" w="sm" len="sm"/>
                      <a:tailEnd type="none" w="sm" len="sm"/>
                    </a:lnL>
                    <a:lnR w="9525" cap="flat" cmpd="sng">
                      <a:solidFill>
                        <a:srgbClr val="76A5AF"/>
                      </a:solidFill>
                      <a:prstDash val="dash"/>
                      <a:round/>
                      <a:headEnd type="none" w="sm" len="sm"/>
                      <a:tailEnd type="none" w="sm" len="sm"/>
                    </a:lnR>
                    <a:lnT w="9525" cap="flat" cmpd="sng">
                      <a:solidFill>
                        <a:srgbClr val="76A5AF"/>
                      </a:solidFill>
                      <a:prstDash val="dash"/>
                      <a:round/>
                      <a:headEnd type="none" w="sm" len="sm"/>
                      <a:tailEnd type="none" w="sm" len="sm"/>
                    </a:lnT>
                    <a:lnB w="9525" cap="flat" cmpd="sng">
                      <a:solidFill>
                        <a:srgbClr val="76A5AF"/>
                      </a:solidFill>
                      <a:prstDash val="dash"/>
                      <a:round/>
                      <a:headEnd type="none" w="sm" len="sm"/>
                      <a:tailEnd type="none" w="sm" len="sm"/>
                    </a:lnB>
                    <a:solidFill>
                      <a:srgbClr val="D0E0E3"/>
                    </a:solidFill>
                  </a:tcPr>
                </a:tc>
                <a:tc>
                  <a:txBody>
                    <a:bodyPr/>
                    <a:lstStyle/>
                    <a:p>
                      <a:pPr marL="0" lvl="0" indent="0" algn="l" rtl="0">
                        <a:spcBef>
                          <a:spcPts val="0"/>
                        </a:spcBef>
                        <a:spcAft>
                          <a:spcPts val="0"/>
                        </a:spcAft>
                        <a:buNone/>
                      </a:pPr>
                      <a:endParaRPr sz="1100">
                        <a:latin typeface="游ゴシック" panose="020B0400000000000000" pitchFamily="50" charset="-128"/>
                        <a:ea typeface="游ゴシック" panose="020B0400000000000000" pitchFamily="50" charset="-128"/>
                        <a:cs typeface="Segoe UI" panose="020B0502040204020203" pitchFamily="34" charset="0"/>
                        <a:sym typeface="M PLUS 1p"/>
                      </a:endParaRPr>
                    </a:p>
                  </a:txBody>
                  <a:tcPr marL="45725" marR="45725" marT="45725" marB="45725" anchor="ctr">
                    <a:lnL w="9525" cap="flat" cmpd="sng">
                      <a:solidFill>
                        <a:srgbClr val="76A5AF"/>
                      </a:solidFill>
                      <a:prstDash val="dash"/>
                      <a:round/>
                      <a:headEnd type="none" w="sm" len="sm"/>
                      <a:tailEnd type="none" w="sm" len="sm"/>
                    </a:lnL>
                    <a:lnR w="9525" cap="flat" cmpd="sng">
                      <a:solidFill>
                        <a:srgbClr val="76A5AF"/>
                      </a:solidFill>
                      <a:prstDash val="dash"/>
                      <a:round/>
                      <a:headEnd type="none" w="sm" len="sm"/>
                      <a:tailEnd type="none" w="sm" len="sm"/>
                    </a:lnR>
                    <a:lnT w="9525" cap="flat" cmpd="sng">
                      <a:solidFill>
                        <a:srgbClr val="76A5AF"/>
                      </a:solidFill>
                      <a:prstDash val="dash"/>
                      <a:round/>
                      <a:headEnd type="none" w="sm" len="sm"/>
                      <a:tailEnd type="none" w="sm" len="sm"/>
                    </a:lnT>
                    <a:lnB w="9525" cap="flat" cmpd="sng">
                      <a:solidFill>
                        <a:srgbClr val="76A5AF"/>
                      </a:solidFill>
                      <a:prstDash val="dash"/>
                      <a:round/>
                      <a:headEnd type="none" w="sm" len="sm"/>
                      <a:tailEnd type="none" w="sm" len="sm"/>
                    </a:lnB>
                  </a:tcPr>
                </a:tc>
                <a:tc>
                  <a:txBody>
                    <a:bodyPr/>
                    <a:lstStyle/>
                    <a:p>
                      <a:pPr marL="0" lvl="0" indent="0" algn="l" rtl="0">
                        <a:spcBef>
                          <a:spcPts val="0"/>
                        </a:spcBef>
                        <a:spcAft>
                          <a:spcPts val="0"/>
                        </a:spcAft>
                        <a:buNone/>
                      </a:pPr>
                      <a:endParaRPr sz="1100">
                        <a:latin typeface="游ゴシック" panose="020B0400000000000000" pitchFamily="50" charset="-128"/>
                        <a:ea typeface="游ゴシック" panose="020B0400000000000000" pitchFamily="50" charset="-128"/>
                        <a:cs typeface="Segoe UI" panose="020B0502040204020203" pitchFamily="34" charset="0"/>
                        <a:sym typeface="M PLUS 1p"/>
                      </a:endParaRPr>
                    </a:p>
                  </a:txBody>
                  <a:tcPr marL="45725" marR="45725" marT="45725" marB="45725" anchor="ctr">
                    <a:lnL w="9525" cap="flat" cmpd="sng">
                      <a:solidFill>
                        <a:srgbClr val="76A5AF"/>
                      </a:solidFill>
                      <a:prstDash val="dash"/>
                      <a:round/>
                      <a:headEnd type="none" w="sm" len="sm"/>
                      <a:tailEnd type="none" w="sm" len="sm"/>
                    </a:lnL>
                    <a:lnR w="9525" cap="flat" cmpd="sng">
                      <a:solidFill>
                        <a:srgbClr val="76A5AF"/>
                      </a:solidFill>
                      <a:prstDash val="dash"/>
                      <a:round/>
                      <a:headEnd type="none" w="sm" len="sm"/>
                      <a:tailEnd type="none" w="sm" len="sm"/>
                    </a:lnR>
                    <a:lnT w="9525" cap="flat" cmpd="sng">
                      <a:solidFill>
                        <a:srgbClr val="76A5AF"/>
                      </a:solidFill>
                      <a:prstDash val="dash"/>
                      <a:round/>
                      <a:headEnd type="none" w="sm" len="sm"/>
                      <a:tailEnd type="none" w="sm" len="sm"/>
                    </a:lnT>
                    <a:lnB w="9525" cap="flat" cmpd="sng">
                      <a:solidFill>
                        <a:srgbClr val="76A5AF"/>
                      </a:solidFill>
                      <a:prstDash val="dash"/>
                      <a:round/>
                      <a:headEnd type="none" w="sm" len="sm"/>
                      <a:tailEnd type="none" w="sm" len="sm"/>
                    </a:lnB>
                  </a:tcPr>
                </a:tc>
                <a:tc>
                  <a:txBody>
                    <a:bodyPr/>
                    <a:lstStyle/>
                    <a:p>
                      <a:pPr marL="0" lvl="0" indent="0" algn="l" rtl="0">
                        <a:spcBef>
                          <a:spcPts val="0"/>
                        </a:spcBef>
                        <a:spcAft>
                          <a:spcPts val="0"/>
                        </a:spcAft>
                        <a:buNone/>
                      </a:pPr>
                      <a:endParaRPr sz="1100">
                        <a:solidFill>
                          <a:srgbClr val="A5A5A5"/>
                        </a:solidFill>
                        <a:latin typeface="游ゴシック" panose="020B0400000000000000" pitchFamily="50" charset="-128"/>
                        <a:ea typeface="游ゴシック" panose="020B0400000000000000" pitchFamily="50" charset="-128"/>
                        <a:cs typeface="Segoe UI" panose="020B0502040204020203" pitchFamily="34" charset="0"/>
                        <a:sym typeface="M PLUS 1p"/>
                      </a:endParaRPr>
                    </a:p>
                  </a:txBody>
                  <a:tcPr marL="45725" marR="45725" marT="45725" marB="45725" anchor="ctr">
                    <a:lnL w="9525" cap="flat" cmpd="sng">
                      <a:solidFill>
                        <a:srgbClr val="76A5AF"/>
                      </a:solidFill>
                      <a:prstDash val="dash"/>
                      <a:round/>
                      <a:headEnd type="none" w="sm" len="sm"/>
                      <a:tailEnd type="none" w="sm" len="sm"/>
                    </a:lnL>
                    <a:lnR w="9525" cap="flat" cmpd="sng">
                      <a:solidFill>
                        <a:srgbClr val="76A5AF"/>
                      </a:solidFill>
                      <a:prstDash val="dash"/>
                      <a:round/>
                      <a:headEnd type="none" w="sm" len="sm"/>
                      <a:tailEnd type="none" w="sm" len="sm"/>
                    </a:lnR>
                    <a:lnT w="9525" cap="flat" cmpd="sng">
                      <a:solidFill>
                        <a:srgbClr val="76A5AF"/>
                      </a:solidFill>
                      <a:prstDash val="dash"/>
                      <a:round/>
                      <a:headEnd type="none" w="sm" len="sm"/>
                      <a:tailEnd type="none" w="sm" len="sm"/>
                    </a:lnT>
                    <a:lnB w="9525" cap="flat" cmpd="sng">
                      <a:solidFill>
                        <a:srgbClr val="76A5AF"/>
                      </a:solidFill>
                      <a:prstDash val="dash"/>
                      <a:round/>
                      <a:headEnd type="none" w="sm" len="sm"/>
                      <a:tailEnd type="none" w="sm" len="sm"/>
                    </a:lnB>
                  </a:tcPr>
                </a:tc>
                <a:extLst>
                  <a:ext uri="{0D108BD9-81ED-4DB2-BD59-A6C34878D82A}">
                    <a16:rowId xmlns:a16="http://schemas.microsoft.com/office/drawing/2014/main" val="10005"/>
                  </a:ext>
                </a:extLst>
              </a:tr>
            </a:tbl>
          </a:graphicData>
        </a:graphic>
      </p:graphicFrame>
      <p:sp>
        <p:nvSpPr>
          <p:cNvPr id="83" name="Google Shape;83;p15"/>
          <p:cNvSpPr txBox="1"/>
          <p:nvPr/>
        </p:nvSpPr>
        <p:spPr>
          <a:xfrm>
            <a:off x="597675" y="2500277"/>
            <a:ext cx="1872300" cy="292500"/>
          </a:xfrm>
          <a:prstGeom prst="rect">
            <a:avLst/>
          </a:prstGeom>
          <a:solidFill>
            <a:srgbClr val="FFFFFF"/>
          </a:solidFill>
          <a:ln>
            <a:noFill/>
          </a:ln>
        </p:spPr>
        <p:txBody>
          <a:bodyPr spcFirstLastPara="1" wrap="square" lIns="45725" tIns="45725" rIns="45725" bIns="45725" anchor="t" anchorCtr="0">
            <a:spAutoFit/>
          </a:bodyPr>
          <a:lstStyle/>
          <a:p>
            <a:pPr marL="0" lvl="0" indent="0" algn="l" rtl="0">
              <a:spcBef>
                <a:spcPts val="0"/>
              </a:spcBef>
              <a:spcAft>
                <a:spcPts val="0"/>
              </a:spcAft>
              <a:buNone/>
            </a:pPr>
            <a:r>
              <a:rPr lang="ja" sz="1300" b="1">
                <a:latin typeface="游ゴシック" panose="020B0400000000000000" pitchFamily="50" charset="-128"/>
                <a:ea typeface="游ゴシック" panose="020B0400000000000000" pitchFamily="50" charset="-128"/>
              </a:rPr>
              <a:t>自社の未来</a:t>
            </a:r>
            <a:endParaRPr sz="1300" b="1">
              <a:latin typeface="游ゴシック" panose="020B0400000000000000" pitchFamily="50" charset="-128"/>
              <a:ea typeface="游ゴシック" panose="020B0400000000000000" pitchFamily="50" charset="-128"/>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Words>
  <PresentationFormat>ユーザー設定</PresentationFormat>
  <Paragraphs>18</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 PLUS 1p</vt:lpstr>
      <vt:lpstr>Arial</vt:lpstr>
      <vt:lpstr>Segoe UI</vt:lpstr>
      <vt:lpstr>游ゴシック</vt:lpstr>
      <vt:lpstr>Noto Sans Black</vt:lpstr>
      <vt:lpstr>Simple Light</vt:lpstr>
      <vt:lpstr>未来のあるべき姿を実現するために「明日からはじめられるファーストステップ」は何か考えてみましょう 納品物、組織などの項目ごとに具体的にどんなことができるか考えてみてください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2024-02-28T04:14:45Z</cp:lastPrinted>
  <dcterms:modified xsi:type="dcterms:W3CDTF">2024-03-26T08:47:48Z</dcterms:modified>
</cp:coreProperties>
</file>