
<file path=[Content_Types].xml><?xml version="1.0" encoding="utf-8"?>
<Types xmlns="http://schemas.openxmlformats.org/package/2006/content-types">
  <Default Extension="fntdata" ContentType="application/x-fontdat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21383625" cy="15119350"/>
  <p:notesSz cx="6858000" cy="9144000"/>
  <p:embeddedFontLst>
    <p:embeddedFont>
      <p:font typeface="M PLUS 1p" panose="020B0604020202020204" charset="-128"/>
      <p:regular r:id="rId4"/>
      <p:bold r:id="rId5"/>
    </p:embeddedFont>
    <p:embeddedFont>
      <p:font typeface="游ゴシック" panose="020B0400000000000000" pitchFamily="34" charset="-128"/>
      <p:regular r:id="rId6"/>
      <p:bold r:id="rId7"/>
    </p:embeddedFont>
    <p:embeddedFont>
      <p:font typeface="Noto Sans Black" panose="020B0604020202020204" charset="0"/>
      <p:bold r:id="rId8"/>
      <p:boldItalic r:id="rId9"/>
    </p:embeddedFont>
    <p:embeddedFont>
      <p:font typeface="Segoe UI" panose="020B0502040204020203"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762">
          <p15:clr>
            <a:srgbClr val="747775"/>
          </p15:clr>
        </p15:guide>
        <p15:guide id="2" pos="6735">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iroi Kubota"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2D90F6E-519D-415B-AC2F-626D0B9C30B2}" v="1" dt="2024-02-28T04:53:59.603"/>
    <p1510:client id="{B984D432-7C93-465B-B5FE-5844B43A0A64}" v="1" dt="2024-02-28T04:30:31.3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33" d="100"/>
          <a:sy n="33" d="100"/>
        </p:scale>
        <p:origin x="208" y="64"/>
      </p:cViewPr>
      <p:guideLst>
        <p:guide orient="horz" pos="4762"/>
        <p:guide pos="673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19" Type="http://schemas.microsoft.com/office/2016/11/relationships/changesInfo" Target="changesInfos/changesInfo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BOTA HIROI" userId="95e6446f346b2e83" providerId="Windows Live" clId="Web-{A2D90F6E-519D-415B-AC2F-626D0B9C30B2}"/>
    <pc:docChg chg="">
      <pc:chgData name="KUBOTA HIROI" userId="95e6446f346b2e83" providerId="Windows Live" clId="Web-{A2D90F6E-519D-415B-AC2F-626D0B9C30B2}" dt="2024-02-28T04:53:59.603" v="0"/>
      <pc:docMkLst>
        <pc:docMk/>
      </pc:docMkLst>
      <pc:sldChg chg="delCm">
        <pc:chgData name="KUBOTA HIROI" userId="95e6446f346b2e83" providerId="Windows Live" clId="Web-{A2D90F6E-519D-415B-AC2F-626D0B9C30B2}" dt="2024-02-28T04:53:59.603" v="0"/>
        <pc:sldMkLst>
          <pc:docMk/>
          <pc:sldMk cId="0" sldId="256"/>
        </pc:sldMkLst>
      </pc:sldChg>
    </pc:docChg>
  </pc:docChgLst>
  <pc:docChgLst>
    <pc:chgData name="HIROI KUBOTA" userId="95e6446f346b2e83" providerId="LiveId" clId="{B984D432-7C93-465B-B5FE-5844B43A0A64}"/>
    <pc:docChg chg="undo custSel modSld">
      <pc:chgData name="HIROI KUBOTA" userId="95e6446f346b2e83" providerId="LiveId" clId="{B984D432-7C93-465B-B5FE-5844B43A0A64}" dt="2024-02-28T04:32:24.243" v="16" actId="1037"/>
      <pc:docMkLst>
        <pc:docMk/>
      </pc:docMkLst>
      <pc:sldChg chg="modSp mod modCm">
        <pc:chgData name="HIROI KUBOTA" userId="95e6446f346b2e83" providerId="LiveId" clId="{B984D432-7C93-465B-B5FE-5844B43A0A64}" dt="2024-02-28T04:32:24.243" v="16" actId="1037"/>
        <pc:sldMkLst>
          <pc:docMk/>
          <pc:sldMk cId="0" sldId="256"/>
        </pc:sldMkLst>
        <pc:spChg chg="mod">
          <ac:chgData name="HIROI KUBOTA" userId="95e6446f346b2e83" providerId="LiveId" clId="{B984D432-7C93-465B-B5FE-5844B43A0A64}" dt="2024-02-28T04:30:27.074" v="0" actId="2711"/>
          <ac:spMkLst>
            <pc:docMk/>
            <pc:sldMk cId="0" sldId="256"/>
            <ac:spMk id="57" creationId="{00000000-0000-0000-0000-000000000000}"/>
          </ac:spMkLst>
        </pc:spChg>
        <pc:spChg chg="mod">
          <ac:chgData name="HIROI KUBOTA" userId="95e6446f346b2e83" providerId="LiveId" clId="{B984D432-7C93-465B-B5FE-5844B43A0A64}" dt="2024-02-28T04:30:27.074" v="0" actId="2711"/>
          <ac:spMkLst>
            <pc:docMk/>
            <pc:sldMk cId="0" sldId="256"/>
            <ac:spMk id="58" creationId="{00000000-0000-0000-0000-000000000000}"/>
          </ac:spMkLst>
        </pc:spChg>
        <pc:spChg chg="mod">
          <ac:chgData name="HIROI KUBOTA" userId="95e6446f346b2e83" providerId="LiveId" clId="{B984D432-7C93-465B-B5FE-5844B43A0A64}" dt="2024-02-28T04:30:27.074" v="0" actId="2711"/>
          <ac:spMkLst>
            <pc:docMk/>
            <pc:sldMk cId="0" sldId="256"/>
            <ac:spMk id="59" creationId="{00000000-0000-0000-0000-000000000000}"/>
          </ac:spMkLst>
        </pc:spChg>
        <pc:spChg chg="mod">
          <ac:chgData name="HIROI KUBOTA" userId="95e6446f346b2e83" providerId="LiveId" clId="{B984D432-7C93-465B-B5FE-5844B43A0A64}" dt="2024-02-28T04:32:06.225" v="11" actId="2711"/>
          <ac:spMkLst>
            <pc:docMk/>
            <pc:sldMk cId="0" sldId="256"/>
            <ac:spMk id="61" creationId="{00000000-0000-0000-0000-000000000000}"/>
          </ac:spMkLst>
        </pc:spChg>
        <pc:spChg chg="mod">
          <ac:chgData name="HIROI KUBOTA" userId="95e6446f346b2e83" providerId="LiveId" clId="{B984D432-7C93-465B-B5FE-5844B43A0A64}" dt="2024-02-28T04:32:24.243" v="16" actId="1037"/>
          <ac:spMkLst>
            <pc:docMk/>
            <pc:sldMk cId="0" sldId="256"/>
            <ac:spMk id="62" creationId="{00000000-0000-0000-0000-000000000000}"/>
          </ac:spMkLst>
        </pc:spChg>
        <pc:spChg chg="mod">
          <ac:chgData name="HIROI KUBOTA" userId="95e6446f346b2e83" providerId="LiveId" clId="{B984D432-7C93-465B-B5FE-5844B43A0A64}" dt="2024-02-28T04:32:06.225" v="11" actId="2711"/>
          <ac:spMkLst>
            <pc:docMk/>
            <pc:sldMk cId="0" sldId="256"/>
            <ac:spMk id="63" creationId="{00000000-0000-0000-0000-000000000000}"/>
          </ac:spMkLst>
        </pc:spChg>
        <pc:spChg chg="mod">
          <ac:chgData name="HIROI KUBOTA" userId="95e6446f346b2e83" providerId="LiveId" clId="{B984D432-7C93-465B-B5FE-5844B43A0A64}" dt="2024-02-28T04:30:55.342" v="8" actId="20577"/>
          <ac:spMkLst>
            <pc:docMk/>
            <pc:sldMk cId="0" sldId="256"/>
            <ac:spMk id="65" creationId="{00000000-0000-0000-0000-000000000000}"/>
          </ac:spMkLst>
        </pc:spChg>
        <pc:spChg chg="mod">
          <ac:chgData name="HIROI KUBOTA" userId="95e6446f346b2e83" providerId="LiveId" clId="{B984D432-7C93-465B-B5FE-5844B43A0A64}" dt="2024-02-28T04:30:27.074" v="0" actId="2711"/>
          <ac:spMkLst>
            <pc:docMk/>
            <pc:sldMk cId="0" sldId="256"/>
            <ac:spMk id="66" creationId="{00000000-0000-0000-0000-000000000000}"/>
          </ac:spMkLst>
        </pc:spChg>
        <pc:spChg chg="mod">
          <ac:chgData name="HIROI KUBOTA" userId="95e6446f346b2e83" providerId="LiveId" clId="{B984D432-7C93-465B-B5FE-5844B43A0A64}" dt="2024-02-28T04:30:27.074" v="0" actId="2711"/>
          <ac:spMkLst>
            <pc:docMk/>
            <pc:sldMk cId="0" sldId="256"/>
            <ac:spMk id="6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004515" y="685800"/>
            <a:ext cx="48495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g2b4eb1ccfe4_0_7:notes"/>
          <p:cNvSpPr>
            <a:spLocks noGrp="1" noRot="1" noChangeAspect="1"/>
          </p:cNvSpPr>
          <p:nvPr>
            <p:ph type="sldImg" idx="2"/>
          </p:nvPr>
        </p:nvSpPr>
        <p:spPr>
          <a:xfrm>
            <a:off x="1004888" y="685800"/>
            <a:ext cx="48498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 name="Google Shape;55;g2b4eb1ccfe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193050" y="182400"/>
            <a:ext cx="20997900" cy="147552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br>
              <a:rPr lang="ja" sz="2900"/>
            </a:br>
            <a:endParaRPr sz="2900"/>
          </a:p>
        </p:txBody>
      </p:sp>
      <p:sp>
        <p:nvSpPr>
          <p:cNvPr id="11" name="Google Shape;11;p2"/>
          <p:cNvSpPr/>
          <p:nvPr/>
        </p:nvSpPr>
        <p:spPr>
          <a:xfrm>
            <a:off x="193050" y="182400"/>
            <a:ext cx="20997900" cy="2088600"/>
          </a:xfrm>
          <a:prstGeom prst="rect">
            <a:avLst/>
          </a:prstGeom>
          <a:solidFill>
            <a:schemeClr val="accent5"/>
          </a:solidFill>
          <a:ln>
            <a:noFill/>
          </a:ln>
        </p:spPr>
        <p:txBody>
          <a:bodyPr spcFirstLastPara="1" wrap="square" lIns="91425" tIns="91425" rIns="91425" bIns="91425" anchor="b" anchorCtr="0">
            <a:noAutofit/>
          </a:bodyPr>
          <a:lstStyle/>
          <a:p>
            <a:pPr marL="0" lvl="0" indent="0" algn="l" rtl="0">
              <a:spcBef>
                <a:spcPts val="0"/>
              </a:spcBef>
              <a:spcAft>
                <a:spcPts val="0"/>
              </a:spcAft>
              <a:buNone/>
            </a:pPr>
            <a:endParaRPr sz="2500" b="1">
              <a:solidFill>
                <a:srgbClr val="FFFFFF"/>
              </a:solidFill>
            </a:endParaRPr>
          </a:p>
        </p:txBody>
      </p:sp>
      <p:sp>
        <p:nvSpPr>
          <p:cNvPr id="12" name="Google Shape;12;p2"/>
          <p:cNvSpPr txBox="1"/>
          <p:nvPr/>
        </p:nvSpPr>
        <p:spPr>
          <a:xfrm>
            <a:off x="805534" y="842994"/>
            <a:ext cx="2424600" cy="631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sz="2900">
              <a:solidFill>
                <a:srgbClr val="7F7F7F"/>
              </a:solidFill>
              <a:latin typeface="Noto Sans Black"/>
              <a:ea typeface="Noto Sans Black"/>
              <a:cs typeface="Noto Sans Black"/>
              <a:sym typeface="Noto Sans Black"/>
            </a:endParaRPr>
          </a:p>
        </p:txBody>
      </p:sp>
      <p:sp>
        <p:nvSpPr>
          <p:cNvPr id="13" name="Google Shape;13;p2"/>
          <p:cNvSpPr txBox="1">
            <a:spLocks noGrp="1"/>
          </p:cNvSpPr>
          <p:nvPr>
            <p:ph type="title"/>
          </p:nvPr>
        </p:nvSpPr>
        <p:spPr>
          <a:xfrm>
            <a:off x="5228125" y="394650"/>
            <a:ext cx="17401200" cy="1190400"/>
          </a:xfrm>
          <a:prstGeom prst="rect">
            <a:avLst/>
          </a:prstGeom>
        </p:spPr>
        <p:txBody>
          <a:bodyPr spcFirstLastPara="1" wrap="square" lIns="232125" tIns="232125" rIns="232125" bIns="232125" anchor="t" anchorCtr="0">
            <a:normAutofit/>
          </a:bodyPr>
          <a:lstStyle>
            <a:lvl1pPr lvl="0">
              <a:spcBef>
                <a:spcPts val="0"/>
              </a:spcBef>
              <a:spcAft>
                <a:spcPts val="0"/>
              </a:spcAft>
              <a:buClr>
                <a:schemeClr val="lt1"/>
              </a:buClr>
              <a:buSzPts val="2500"/>
              <a:buFont typeface="M PLUS 1p"/>
              <a:buNone/>
              <a:defRPr sz="2500" b="1">
                <a:solidFill>
                  <a:schemeClr val="lt1"/>
                </a:solidFill>
                <a:latin typeface="M PLUS 1p"/>
                <a:ea typeface="M PLUS 1p"/>
                <a:cs typeface="M PLUS 1p"/>
                <a:sym typeface="M PLUS 1p"/>
              </a:defRPr>
            </a:lvl1pPr>
            <a:lvl2pPr lvl="1">
              <a:spcBef>
                <a:spcPts val="0"/>
              </a:spcBef>
              <a:spcAft>
                <a:spcPts val="0"/>
              </a:spcAft>
              <a:buSzPts val="7100"/>
              <a:buNone/>
              <a:defRPr/>
            </a:lvl2pPr>
            <a:lvl3pPr lvl="2">
              <a:spcBef>
                <a:spcPts val="0"/>
              </a:spcBef>
              <a:spcAft>
                <a:spcPts val="0"/>
              </a:spcAft>
              <a:buSzPts val="7100"/>
              <a:buNone/>
              <a:defRPr/>
            </a:lvl3pPr>
            <a:lvl4pPr lvl="3">
              <a:spcBef>
                <a:spcPts val="0"/>
              </a:spcBef>
              <a:spcAft>
                <a:spcPts val="0"/>
              </a:spcAft>
              <a:buSzPts val="7100"/>
              <a:buNone/>
              <a:defRPr/>
            </a:lvl4pPr>
            <a:lvl5pPr lvl="4">
              <a:spcBef>
                <a:spcPts val="0"/>
              </a:spcBef>
              <a:spcAft>
                <a:spcPts val="0"/>
              </a:spcAft>
              <a:buSzPts val="7100"/>
              <a:buNone/>
              <a:defRPr/>
            </a:lvl5pPr>
            <a:lvl6pPr lvl="5">
              <a:spcBef>
                <a:spcPts val="0"/>
              </a:spcBef>
              <a:spcAft>
                <a:spcPts val="0"/>
              </a:spcAft>
              <a:buSzPts val="7100"/>
              <a:buNone/>
              <a:defRPr/>
            </a:lvl6pPr>
            <a:lvl7pPr lvl="6">
              <a:spcBef>
                <a:spcPts val="0"/>
              </a:spcBef>
              <a:spcAft>
                <a:spcPts val="0"/>
              </a:spcAft>
              <a:buSzPts val="7100"/>
              <a:buNone/>
              <a:defRPr/>
            </a:lvl7pPr>
            <a:lvl8pPr lvl="7">
              <a:spcBef>
                <a:spcPts val="0"/>
              </a:spcBef>
              <a:spcAft>
                <a:spcPts val="0"/>
              </a:spcAft>
              <a:buSzPts val="7100"/>
              <a:buNone/>
              <a:defRPr/>
            </a:lvl8pPr>
            <a:lvl9pPr lvl="8">
              <a:spcBef>
                <a:spcPts val="0"/>
              </a:spcBef>
              <a:spcAft>
                <a:spcPts val="0"/>
              </a:spcAft>
              <a:buSzPts val="7100"/>
              <a:buNone/>
              <a:defRPr/>
            </a:lvl9pPr>
          </a:lstStyle>
          <a:p>
            <a:endParaRPr/>
          </a:p>
        </p:txBody>
      </p:sp>
      <p:sp>
        <p:nvSpPr>
          <p:cNvPr id="14" name="Google Shape;14;p2"/>
          <p:cNvSpPr txBox="1">
            <a:spLocks noGrp="1"/>
          </p:cNvSpPr>
          <p:nvPr>
            <p:ph type="title" idx="2"/>
          </p:nvPr>
        </p:nvSpPr>
        <p:spPr>
          <a:xfrm>
            <a:off x="275125" y="318450"/>
            <a:ext cx="4990800" cy="954300"/>
          </a:xfrm>
          <a:prstGeom prst="rect">
            <a:avLst/>
          </a:prstGeom>
        </p:spPr>
        <p:txBody>
          <a:bodyPr spcFirstLastPara="1" wrap="square" lIns="232125" tIns="232125" rIns="232125" bIns="232125" anchor="t" anchorCtr="0">
            <a:normAutofit/>
          </a:bodyPr>
          <a:lstStyle>
            <a:lvl1pPr lvl="0" rtl="0">
              <a:spcBef>
                <a:spcPts val="0"/>
              </a:spcBef>
              <a:spcAft>
                <a:spcPts val="0"/>
              </a:spcAft>
              <a:buClr>
                <a:schemeClr val="lt1"/>
              </a:buClr>
              <a:buSzPts val="3200"/>
              <a:buFont typeface="M PLUS 1p"/>
              <a:buNone/>
              <a:defRPr sz="3200" b="1">
                <a:solidFill>
                  <a:schemeClr val="lt1"/>
                </a:solidFill>
                <a:latin typeface="M PLUS 1p"/>
                <a:ea typeface="M PLUS 1p"/>
                <a:cs typeface="M PLUS 1p"/>
                <a:sym typeface="M PLUS 1p"/>
              </a:defRPr>
            </a:lvl1pPr>
            <a:lvl2pPr lvl="1" rtl="0">
              <a:spcBef>
                <a:spcPts val="0"/>
              </a:spcBef>
              <a:spcAft>
                <a:spcPts val="0"/>
              </a:spcAft>
              <a:buSzPts val="7100"/>
              <a:buNone/>
              <a:defRPr/>
            </a:lvl2pPr>
            <a:lvl3pPr lvl="2" rtl="0">
              <a:spcBef>
                <a:spcPts val="0"/>
              </a:spcBef>
              <a:spcAft>
                <a:spcPts val="0"/>
              </a:spcAft>
              <a:buSzPts val="7100"/>
              <a:buNone/>
              <a:defRPr/>
            </a:lvl3pPr>
            <a:lvl4pPr lvl="3" rtl="0">
              <a:spcBef>
                <a:spcPts val="0"/>
              </a:spcBef>
              <a:spcAft>
                <a:spcPts val="0"/>
              </a:spcAft>
              <a:buSzPts val="7100"/>
              <a:buNone/>
              <a:defRPr/>
            </a:lvl4pPr>
            <a:lvl5pPr lvl="4" rtl="0">
              <a:spcBef>
                <a:spcPts val="0"/>
              </a:spcBef>
              <a:spcAft>
                <a:spcPts val="0"/>
              </a:spcAft>
              <a:buSzPts val="7100"/>
              <a:buNone/>
              <a:defRPr/>
            </a:lvl5pPr>
            <a:lvl6pPr lvl="5" rtl="0">
              <a:spcBef>
                <a:spcPts val="0"/>
              </a:spcBef>
              <a:spcAft>
                <a:spcPts val="0"/>
              </a:spcAft>
              <a:buSzPts val="7100"/>
              <a:buNone/>
              <a:defRPr/>
            </a:lvl6pPr>
            <a:lvl7pPr lvl="6" rtl="0">
              <a:spcBef>
                <a:spcPts val="0"/>
              </a:spcBef>
              <a:spcAft>
                <a:spcPts val="0"/>
              </a:spcAft>
              <a:buSzPts val="7100"/>
              <a:buNone/>
              <a:defRPr/>
            </a:lvl7pPr>
            <a:lvl8pPr lvl="7" rtl="0">
              <a:spcBef>
                <a:spcPts val="0"/>
              </a:spcBef>
              <a:spcAft>
                <a:spcPts val="0"/>
              </a:spcAft>
              <a:buSzPts val="7100"/>
              <a:buNone/>
              <a:defRPr/>
            </a:lvl8pPr>
            <a:lvl9pPr lvl="8" rtl="0">
              <a:spcBef>
                <a:spcPts val="0"/>
              </a:spcBef>
              <a:spcAft>
                <a:spcPts val="0"/>
              </a:spcAft>
              <a:buSzPts val="7100"/>
              <a:buNone/>
              <a:defRPr/>
            </a:lvl9pPr>
          </a:lstStyle>
          <a:p>
            <a:endParaRPr/>
          </a:p>
        </p:txBody>
      </p:sp>
      <p:cxnSp>
        <p:nvCxnSpPr>
          <p:cNvPr id="15" name="Google Shape;15;p2"/>
          <p:cNvCxnSpPr/>
          <p:nvPr/>
        </p:nvCxnSpPr>
        <p:spPr>
          <a:xfrm>
            <a:off x="5165725" y="631500"/>
            <a:ext cx="0" cy="1190400"/>
          </a:xfrm>
          <a:prstGeom prst="straightConnector1">
            <a:avLst/>
          </a:prstGeom>
          <a:noFill/>
          <a:ln w="114300" cap="flat" cmpd="sng">
            <a:solidFill>
              <a:schemeClr val="lt1"/>
            </a:solidFill>
            <a:prstDash val="solid"/>
            <a:round/>
            <a:headEnd type="none" w="med" len="med"/>
            <a:tailEnd type="none" w="med" len="med"/>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txBox="1">
            <a:spLocks noGrp="1"/>
          </p:cNvSpPr>
          <p:nvPr>
            <p:ph type="title" hasCustomPrompt="1"/>
          </p:nvPr>
        </p:nvSpPr>
        <p:spPr>
          <a:xfrm>
            <a:off x="728936" y="3251601"/>
            <a:ext cx="19926000" cy="5772000"/>
          </a:xfrm>
          <a:prstGeom prst="rect">
            <a:avLst/>
          </a:prstGeom>
        </p:spPr>
        <p:txBody>
          <a:bodyPr spcFirstLastPara="1" wrap="square" lIns="232125" tIns="232125" rIns="232125" bIns="232125" anchor="b" anchorCtr="0">
            <a:normAutofit/>
          </a:bodyPr>
          <a:lstStyle>
            <a:lvl1pPr lvl="0" algn="ctr">
              <a:spcBef>
                <a:spcPts val="0"/>
              </a:spcBef>
              <a:spcAft>
                <a:spcPts val="0"/>
              </a:spcAft>
              <a:buSzPts val="30500"/>
              <a:buNone/>
              <a:defRPr sz="30500"/>
            </a:lvl1pPr>
            <a:lvl2pPr lvl="1" algn="ctr">
              <a:spcBef>
                <a:spcPts val="0"/>
              </a:spcBef>
              <a:spcAft>
                <a:spcPts val="0"/>
              </a:spcAft>
              <a:buSzPts val="30500"/>
              <a:buNone/>
              <a:defRPr sz="30500"/>
            </a:lvl2pPr>
            <a:lvl3pPr lvl="2" algn="ctr">
              <a:spcBef>
                <a:spcPts val="0"/>
              </a:spcBef>
              <a:spcAft>
                <a:spcPts val="0"/>
              </a:spcAft>
              <a:buSzPts val="30500"/>
              <a:buNone/>
              <a:defRPr sz="30500"/>
            </a:lvl3pPr>
            <a:lvl4pPr lvl="3" algn="ctr">
              <a:spcBef>
                <a:spcPts val="0"/>
              </a:spcBef>
              <a:spcAft>
                <a:spcPts val="0"/>
              </a:spcAft>
              <a:buSzPts val="30500"/>
              <a:buNone/>
              <a:defRPr sz="30500"/>
            </a:lvl4pPr>
            <a:lvl5pPr lvl="4" algn="ctr">
              <a:spcBef>
                <a:spcPts val="0"/>
              </a:spcBef>
              <a:spcAft>
                <a:spcPts val="0"/>
              </a:spcAft>
              <a:buSzPts val="30500"/>
              <a:buNone/>
              <a:defRPr sz="30500"/>
            </a:lvl5pPr>
            <a:lvl6pPr lvl="5" algn="ctr">
              <a:spcBef>
                <a:spcPts val="0"/>
              </a:spcBef>
              <a:spcAft>
                <a:spcPts val="0"/>
              </a:spcAft>
              <a:buSzPts val="30500"/>
              <a:buNone/>
              <a:defRPr sz="30500"/>
            </a:lvl6pPr>
            <a:lvl7pPr lvl="6" algn="ctr">
              <a:spcBef>
                <a:spcPts val="0"/>
              </a:spcBef>
              <a:spcAft>
                <a:spcPts val="0"/>
              </a:spcAft>
              <a:buSzPts val="30500"/>
              <a:buNone/>
              <a:defRPr sz="30500"/>
            </a:lvl7pPr>
            <a:lvl8pPr lvl="7" algn="ctr">
              <a:spcBef>
                <a:spcPts val="0"/>
              </a:spcBef>
              <a:spcAft>
                <a:spcPts val="0"/>
              </a:spcAft>
              <a:buSzPts val="30500"/>
              <a:buNone/>
              <a:defRPr sz="30500"/>
            </a:lvl8pPr>
            <a:lvl9pPr lvl="8" algn="ctr">
              <a:spcBef>
                <a:spcPts val="0"/>
              </a:spcBef>
              <a:spcAft>
                <a:spcPts val="0"/>
              </a:spcAft>
              <a:buSzPts val="30500"/>
              <a:buNone/>
              <a:defRPr sz="30500"/>
            </a:lvl9pPr>
          </a:lstStyle>
          <a:p>
            <a:r>
              <a:t>xx%</a:t>
            </a:r>
          </a:p>
        </p:txBody>
      </p:sp>
      <p:sp>
        <p:nvSpPr>
          <p:cNvPr id="49" name="Google Shape;49;p11"/>
          <p:cNvSpPr txBox="1">
            <a:spLocks noGrp="1"/>
          </p:cNvSpPr>
          <p:nvPr>
            <p:ph type="body" idx="1"/>
          </p:nvPr>
        </p:nvSpPr>
        <p:spPr>
          <a:xfrm>
            <a:off x="728936" y="9266383"/>
            <a:ext cx="19926000" cy="3823800"/>
          </a:xfrm>
          <a:prstGeom prst="rect">
            <a:avLst/>
          </a:prstGeom>
        </p:spPr>
        <p:txBody>
          <a:bodyPr spcFirstLastPara="1" wrap="square" lIns="232125" tIns="232125" rIns="232125" bIns="232125" anchor="t" anchorCtr="0">
            <a:normAutofit/>
          </a:bodyPr>
          <a:lstStyle>
            <a:lvl1pPr marL="457200" lvl="0" indent="-520700" algn="ctr">
              <a:spcBef>
                <a:spcPts val="0"/>
              </a:spcBef>
              <a:spcAft>
                <a:spcPts val="0"/>
              </a:spcAft>
              <a:buSzPts val="4600"/>
              <a:buChar char="●"/>
              <a:defRPr/>
            </a:lvl1pPr>
            <a:lvl2pPr marL="914400" lvl="1" indent="-457200" algn="ctr">
              <a:spcBef>
                <a:spcPts val="0"/>
              </a:spcBef>
              <a:spcAft>
                <a:spcPts val="0"/>
              </a:spcAft>
              <a:buSzPts val="3600"/>
              <a:buChar char="○"/>
              <a:defRPr/>
            </a:lvl2pPr>
            <a:lvl3pPr marL="1371600" lvl="2" indent="-457200" algn="ctr">
              <a:spcBef>
                <a:spcPts val="0"/>
              </a:spcBef>
              <a:spcAft>
                <a:spcPts val="0"/>
              </a:spcAft>
              <a:buSzPts val="3600"/>
              <a:buChar char="■"/>
              <a:defRPr/>
            </a:lvl3pPr>
            <a:lvl4pPr marL="1828800" lvl="3" indent="-457200" algn="ctr">
              <a:spcBef>
                <a:spcPts val="0"/>
              </a:spcBef>
              <a:spcAft>
                <a:spcPts val="0"/>
              </a:spcAft>
              <a:buSzPts val="3600"/>
              <a:buChar char="●"/>
              <a:defRPr/>
            </a:lvl4pPr>
            <a:lvl5pPr marL="2286000" lvl="4" indent="-457200" algn="ctr">
              <a:spcBef>
                <a:spcPts val="0"/>
              </a:spcBef>
              <a:spcAft>
                <a:spcPts val="0"/>
              </a:spcAft>
              <a:buSzPts val="3600"/>
              <a:buChar char="○"/>
              <a:defRPr/>
            </a:lvl5pPr>
            <a:lvl6pPr marL="2743200" lvl="5" indent="-457200" algn="ctr">
              <a:spcBef>
                <a:spcPts val="0"/>
              </a:spcBef>
              <a:spcAft>
                <a:spcPts val="0"/>
              </a:spcAft>
              <a:buSzPts val="3600"/>
              <a:buChar char="■"/>
              <a:defRPr/>
            </a:lvl6pPr>
            <a:lvl7pPr marL="3200400" lvl="6" indent="-457200" algn="ctr">
              <a:spcBef>
                <a:spcPts val="0"/>
              </a:spcBef>
              <a:spcAft>
                <a:spcPts val="0"/>
              </a:spcAft>
              <a:buSzPts val="3600"/>
              <a:buChar char="●"/>
              <a:defRPr/>
            </a:lvl7pPr>
            <a:lvl8pPr marL="3657600" lvl="7" indent="-457200" algn="ctr">
              <a:spcBef>
                <a:spcPts val="0"/>
              </a:spcBef>
              <a:spcAft>
                <a:spcPts val="0"/>
              </a:spcAft>
              <a:buSzPts val="3600"/>
              <a:buChar char="○"/>
              <a:defRPr/>
            </a:lvl8pPr>
            <a:lvl9pPr marL="4114800" lvl="8" indent="-457200" algn="ctr">
              <a:spcBef>
                <a:spcPts val="0"/>
              </a:spcBef>
              <a:spcAft>
                <a:spcPts val="0"/>
              </a:spcAft>
              <a:buSzPts val="3600"/>
              <a:buChar char="■"/>
              <a:defRPr/>
            </a:lvl9pPr>
          </a:lstStyle>
          <a:p>
            <a:endParaRPr/>
          </a:p>
        </p:txBody>
      </p:sp>
      <p:sp>
        <p:nvSpPr>
          <p:cNvPr id="50" name="Google Shape;50;p11"/>
          <p:cNvSpPr txBox="1">
            <a:spLocks noGrp="1"/>
          </p:cNvSpPr>
          <p:nvPr>
            <p:ph type="sldNum" idx="12"/>
          </p:nvPr>
        </p:nvSpPr>
        <p:spPr>
          <a:xfrm>
            <a:off x="19813543" y="13708144"/>
            <a:ext cx="1283100" cy="1157100"/>
          </a:xfrm>
          <a:prstGeom prst="rect">
            <a:avLst/>
          </a:prstGeom>
        </p:spPr>
        <p:txBody>
          <a:bodyPr spcFirstLastPara="1" wrap="square" lIns="232125" tIns="232125" rIns="232125" bIns="2321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
        <p:cNvGrpSpPr/>
        <p:nvPr/>
      </p:nvGrpSpPr>
      <p:grpSpPr>
        <a:xfrm>
          <a:off x="0" y="0"/>
          <a:ext cx="0" cy="0"/>
          <a:chOff x="0" y="0"/>
          <a:chExt cx="0" cy="0"/>
        </a:xfrm>
      </p:grpSpPr>
      <p:sp>
        <p:nvSpPr>
          <p:cNvPr id="52" name="Google Shape;52;p12"/>
          <p:cNvSpPr txBox="1">
            <a:spLocks noGrp="1"/>
          </p:cNvSpPr>
          <p:nvPr>
            <p:ph type="sldNum" idx="12"/>
          </p:nvPr>
        </p:nvSpPr>
        <p:spPr>
          <a:xfrm>
            <a:off x="19813543" y="13708144"/>
            <a:ext cx="1283100" cy="1157100"/>
          </a:xfrm>
          <a:prstGeom prst="rect">
            <a:avLst/>
          </a:prstGeom>
        </p:spPr>
        <p:txBody>
          <a:bodyPr spcFirstLastPara="1" wrap="square" lIns="232125" tIns="232125" rIns="232125" bIns="2321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728936" y="6322709"/>
            <a:ext cx="19926000" cy="2474700"/>
          </a:xfrm>
          <a:prstGeom prst="rect">
            <a:avLst/>
          </a:prstGeom>
        </p:spPr>
        <p:txBody>
          <a:bodyPr spcFirstLastPara="1" wrap="square" lIns="232125" tIns="232125" rIns="232125" bIns="232125" anchor="ctr" anchorCtr="0">
            <a:normAutofit/>
          </a:bodyPr>
          <a:lstStyle>
            <a:lvl1pPr lvl="0" algn="ctr">
              <a:spcBef>
                <a:spcPts val="0"/>
              </a:spcBef>
              <a:spcAft>
                <a:spcPts val="0"/>
              </a:spcAft>
              <a:buSzPts val="9100"/>
              <a:buNone/>
              <a:defRPr sz="9100"/>
            </a:lvl1pPr>
            <a:lvl2pPr lvl="1" algn="ctr">
              <a:spcBef>
                <a:spcPts val="0"/>
              </a:spcBef>
              <a:spcAft>
                <a:spcPts val="0"/>
              </a:spcAft>
              <a:buSzPts val="9100"/>
              <a:buNone/>
              <a:defRPr sz="9100"/>
            </a:lvl2pPr>
            <a:lvl3pPr lvl="2" algn="ctr">
              <a:spcBef>
                <a:spcPts val="0"/>
              </a:spcBef>
              <a:spcAft>
                <a:spcPts val="0"/>
              </a:spcAft>
              <a:buSzPts val="9100"/>
              <a:buNone/>
              <a:defRPr sz="9100"/>
            </a:lvl3pPr>
            <a:lvl4pPr lvl="3" algn="ctr">
              <a:spcBef>
                <a:spcPts val="0"/>
              </a:spcBef>
              <a:spcAft>
                <a:spcPts val="0"/>
              </a:spcAft>
              <a:buSzPts val="9100"/>
              <a:buNone/>
              <a:defRPr sz="9100"/>
            </a:lvl4pPr>
            <a:lvl5pPr lvl="4" algn="ctr">
              <a:spcBef>
                <a:spcPts val="0"/>
              </a:spcBef>
              <a:spcAft>
                <a:spcPts val="0"/>
              </a:spcAft>
              <a:buSzPts val="9100"/>
              <a:buNone/>
              <a:defRPr sz="9100"/>
            </a:lvl5pPr>
            <a:lvl6pPr lvl="5" algn="ctr">
              <a:spcBef>
                <a:spcPts val="0"/>
              </a:spcBef>
              <a:spcAft>
                <a:spcPts val="0"/>
              </a:spcAft>
              <a:buSzPts val="9100"/>
              <a:buNone/>
              <a:defRPr sz="9100"/>
            </a:lvl6pPr>
            <a:lvl7pPr lvl="6" algn="ctr">
              <a:spcBef>
                <a:spcPts val="0"/>
              </a:spcBef>
              <a:spcAft>
                <a:spcPts val="0"/>
              </a:spcAft>
              <a:buSzPts val="9100"/>
              <a:buNone/>
              <a:defRPr sz="9100"/>
            </a:lvl7pPr>
            <a:lvl8pPr lvl="7" algn="ctr">
              <a:spcBef>
                <a:spcPts val="0"/>
              </a:spcBef>
              <a:spcAft>
                <a:spcPts val="0"/>
              </a:spcAft>
              <a:buSzPts val="9100"/>
              <a:buNone/>
              <a:defRPr sz="9100"/>
            </a:lvl8pPr>
            <a:lvl9pPr lvl="8" algn="ctr">
              <a:spcBef>
                <a:spcPts val="0"/>
              </a:spcBef>
              <a:spcAft>
                <a:spcPts val="0"/>
              </a:spcAft>
              <a:buSzPts val="9100"/>
              <a:buNone/>
              <a:defRPr sz="9100"/>
            </a:lvl9pPr>
          </a:lstStyle>
          <a:p>
            <a:endParaRPr/>
          </a:p>
        </p:txBody>
      </p:sp>
      <p:sp>
        <p:nvSpPr>
          <p:cNvPr id="18" name="Google Shape;18;p3"/>
          <p:cNvSpPr txBox="1">
            <a:spLocks noGrp="1"/>
          </p:cNvSpPr>
          <p:nvPr>
            <p:ph type="sldNum" idx="12"/>
          </p:nvPr>
        </p:nvSpPr>
        <p:spPr>
          <a:xfrm>
            <a:off x="19813543" y="13708144"/>
            <a:ext cx="1283100" cy="1157100"/>
          </a:xfrm>
          <a:prstGeom prst="rect">
            <a:avLst/>
          </a:prstGeom>
        </p:spPr>
        <p:txBody>
          <a:bodyPr spcFirstLastPara="1" wrap="square" lIns="232125" tIns="232125" rIns="232125" bIns="2321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728936" y="1308210"/>
            <a:ext cx="19926000" cy="1683600"/>
          </a:xfrm>
          <a:prstGeom prst="rect">
            <a:avLst/>
          </a:prstGeom>
        </p:spPr>
        <p:txBody>
          <a:bodyPr spcFirstLastPara="1" wrap="square" lIns="232125" tIns="232125" rIns="232125" bIns="232125" anchor="t" anchorCtr="0">
            <a:normAutofit/>
          </a:bodyPr>
          <a:lstStyle>
            <a:lvl1pPr lvl="0">
              <a:spcBef>
                <a:spcPts val="0"/>
              </a:spcBef>
              <a:spcAft>
                <a:spcPts val="0"/>
              </a:spcAft>
              <a:buSzPts val="7100"/>
              <a:buNone/>
              <a:defRPr/>
            </a:lvl1pPr>
            <a:lvl2pPr lvl="1">
              <a:spcBef>
                <a:spcPts val="0"/>
              </a:spcBef>
              <a:spcAft>
                <a:spcPts val="0"/>
              </a:spcAft>
              <a:buSzPts val="7100"/>
              <a:buNone/>
              <a:defRPr/>
            </a:lvl2pPr>
            <a:lvl3pPr lvl="2">
              <a:spcBef>
                <a:spcPts val="0"/>
              </a:spcBef>
              <a:spcAft>
                <a:spcPts val="0"/>
              </a:spcAft>
              <a:buSzPts val="7100"/>
              <a:buNone/>
              <a:defRPr/>
            </a:lvl3pPr>
            <a:lvl4pPr lvl="3">
              <a:spcBef>
                <a:spcPts val="0"/>
              </a:spcBef>
              <a:spcAft>
                <a:spcPts val="0"/>
              </a:spcAft>
              <a:buSzPts val="7100"/>
              <a:buNone/>
              <a:defRPr/>
            </a:lvl4pPr>
            <a:lvl5pPr lvl="4">
              <a:spcBef>
                <a:spcPts val="0"/>
              </a:spcBef>
              <a:spcAft>
                <a:spcPts val="0"/>
              </a:spcAft>
              <a:buSzPts val="7100"/>
              <a:buNone/>
              <a:defRPr/>
            </a:lvl5pPr>
            <a:lvl6pPr lvl="5">
              <a:spcBef>
                <a:spcPts val="0"/>
              </a:spcBef>
              <a:spcAft>
                <a:spcPts val="0"/>
              </a:spcAft>
              <a:buSzPts val="7100"/>
              <a:buNone/>
              <a:defRPr/>
            </a:lvl6pPr>
            <a:lvl7pPr lvl="6">
              <a:spcBef>
                <a:spcPts val="0"/>
              </a:spcBef>
              <a:spcAft>
                <a:spcPts val="0"/>
              </a:spcAft>
              <a:buSzPts val="7100"/>
              <a:buNone/>
              <a:defRPr/>
            </a:lvl7pPr>
            <a:lvl8pPr lvl="7">
              <a:spcBef>
                <a:spcPts val="0"/>
              </a:spcBef>
              <a:spcAft>
                <a:spcPts val="0"/>
              </a:spcAft>
              <a:buSzPts val="7100"/>
              <a:buNone/>
              <a:defRPr/>
            </a:lvl8pPr>
            <a:lvl9pPr lvl="8">
              <a:spcBef>
                <a:spcPts val="0"/>
              </a:spcBef>
              <a:spcAft>
                <a:spcPts val="0"/>
              </a:spcAft>
              <a:buSzPts val="7100"/>
              <a:buNone/>
              <a:defRPr/>
            </a:lvl9pPr>
          </a:lstStyle>
          <a:p>
            <a:endParaRPr/>
          </a:p>
        </p:txBody>
      </p:sp>
      <p:sp>
        <p:nvSpPr>
          <p:cNvPr id="21" name="Google Shape;21;p4"/>
          <p:cNvSpPr txBox="1">
            <a:spLocks noGrp="1"/>
          </p:cNvSpPr>
          <p:nvPr>
            <p:ph type="body" idx="1"/>
          </p:nvPr>
        </p:nvSpPr>
        <p:spPr>
          <a:xfrm>
            <a:off x="728936" y="3387853"/>
            <a:ext cx="19926000" cy="10043100"/>
          </a:xfrm>
          <a:prstGeom prst="rect">
            <a:avLst/>
          </a:prstGeom>
        </p:spPr>
        <p:txBody>
          <a:bodyPr spcFirstLastPara="1" wrap="square" lIns="232125" tIns="232125" rIns="232125" bIns="232125" anchor="t" anchorCtr="0">
            <a:normAutofit/>
          </a:bodyPr>
          <a:lstStyle>
            <a:lvl1pPr marL="457200" lvl="0" indent="-520700">
              <a:spcBef>
                <a:spcPts val="0"/>
              </a:spcBef>
              <a:spcAft>
                <a:spcPts val="0"/>
              </a:spcAft>
              <a:buSzPts val="4600"/>
              <a:buChar char="●"/>
              <a:defRPr/>
            </a:lvl1pPr>
            <a:lvl2pPr marL="914400" lvl="1" indent="-457200">
              <a:spcBef>
                <a:spcPts val="0"/>
              </a:spcBef>
              <a:spcAft>
                <a:spcPts val="0"/>
              </a:spcAft>
              <a:buSzPts val="3600"/>
              <a:buChar char="○"/>
              <a:defRPr/>
            </a:lvl2pPr>
            <a:lvl3pPr marL="1371600" lvl="2" indent="-457200">
              <a:spcBef>
                <a:spcPts val="0"/>
              </a:spcBef>
              <a:spcAft>
                <a:spcPts val="0"/>
              </a:spcAft>
              <a:buSzPts val="3600"/>
              <a:buChar char="■"/>
              <a:defRPr/>
            </a:lvl3pPr>
            <a:lvl4pPr marL="1828800" lvl="3" indent="-457200">
              <a:spcBef>
                <a:spcPts val="0"/>
              </a:spcBef>
              <a:spcAft>
                <a:spcPts val="0"/>
              </a:spcAft>
              <a:buSzPts val="3600"/>
              <a:buChar char="●"/>
              <a:defRPr/>
            </a:lvl4pPr>
            <a:lvl5pPr marL="2286000" lvl="4" indent="-457200">
              <a:spcBef>
                <a:spcPts val="0"/>
              </a:spcBef>
              <a:spcAft>
                <a:spcPts val="0"/>
              </a:spcAft>
              <a:buSzPts val="3600"/>
              <a:buChar char="○"/>
              <a:defRPr/>
            </a:lvl5pPr>
            <a:lvl6pPr marL="2743200" lvl="5" indent="-457200">
              <a:spcBef>
                <a:spcPts val="0"/>
              </a:spcBef>
              <a:spcAft>
                <a:spcPts val="0"/>
              </a:spcAft>
              <a:buSzPts val="3600"/>
              <a:buChar char="■"/>
              <a:defRPr/>
            </a:lvl6pPr>
            <a:lvl7pPr marL="3200400" lvl="6" indent="-457200">
              <a:spcBef>
                <a:spcPts val="0"/>
              </a:spcBef>
              <a:spcAft>
                <a:spcPts val="0"/>
              </a:spcAft>
              <a:buSzPts val="3600"/>
              <a:buChar char="●"/>
              <a:defRPr/>
            </a:lvl7pPr>
            <a:lvl8pPr marL="3657600" lvl="7" indent="-457200">
              <a:spcBef>
                <a:spcPts val="0"/>
              </a:spcBef>
              <a:spcAft>
                <a:spcPts val="0"/>
              </a:spcAft>
              <a:buSzPts val="3600"/>
              <a:buChar char="○"/>
              <a:defRPr/>
            </a:lvl8pPr>
            <a:lvl9pPr marL="4114800" lvl="8" indent="-457200">
              <a:spcBef>
                <a:spcPts val="0"/>
              </a:spcBef>
              <a:spcAft>
                <a:spcPts val="0"/>
              </a:spcAft>
              <a:buSzPts val="3600"/>
              <a:buChar char="■"/>
              <a:defRPr/>
            </a:lvl9pPr>
          </a:lstStyle>
          <a:p>
            <a:endParaRPr/>
          </a:p>
        </p:txBody>
      </p:sp>
      <p:sp>
        <p:nvSpPr>
          <p:cNvPr id="22" name="Google Shape;22;p4"/>
          <p:cNvSpPr txBox="1">
            <a:spLocks noGrp="1"/>
          </p:cNvSpPr>
          <p:nvPr>
            <p:ph type="sldNum" idx="12"/>
          </p:nvPr>
        </p:nvSpPr>
        <p:spPr>
          <a:xfrm>
            <a:off x="19813543" y="13708144"/>
            <a:ext cx="1283100" cy="1157100"/>
          </a:xfrm>
          <a:prstGeom prst="rect">
            <a:avLst/>
          </a:prstGeom>
        </p:spPr>
        <p:txBody>
          <a:bodyPr spcFirstLastPara="1" wrap="square" lIns="232125" tIns="232125" rIns="232125" bIns="2321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728936" y="1308210"/>
            <a:ext cx="19926000" cy="1683600"/>
          </a:xfrm>
          <a:prstGeom prst="rect">
            <a:avLst/>
          </a:prstGeom>
        </p:spPr>
        <p:txBody>
          <a:bodyPr spcFirstLastPara="1" wrap="square" lIns="232125" tIns="232125" rIns="232125" bIns="232125" anchor="t" anchorCtr="0">
            <a:normAutofit/>
          </a:bodyPr>
          <a:lstStyle>
            <a:lvl1pPr lvl="0">
              <a:spcBef>
                <a:spcPts val="0"/>
              </a:spcBef>
              <a:spcAft>
                <a:spcPts val="0"/>
              </a:spcAft>
              <a:buSzPts val="7100"/>
              <a:buNone/>
              <a:defRPr/>
            </a:lvl1pPr>
            <a:lvl2pPr lvl="1">
              <a:spcBef>
                <a:spcPts val="0"/>
              </a:spcBef>
              <a:spcAft>
                <a:spcPts val="0"/>
              </a:spcAft>
              <a:buSzPts val="7100"/>
              <a:buNone/>
              <a:defRPr/>
            </a:lvl2pPr>
            <a:lvl3pPr lvl="2">
              <a:spcBef>
                <a:spcPts val="0"/>
              </a:spcBef>
              <a:spcAft>
                <a:spcPts val="0"/>
              </a:spcAft>
              <a:buSzPts val="7100"/>
              <a:buNone/>
              <a:defRPr/>
            </a:lvl3pPr>
            <a:lvl4pPr lvl="3">
              <a:spcBef>
                <a:spcPts val="0"/>
              </a:spcBef>
              <a:spcAft>
                <a:spcPts val="0"/>
              </a:spcAft>
              <a:buSzPts val="7100"/>
              <a:buNone/>
              <a:defRPr/>
            </a:lvl4pPr>
            <a:lvl5pPr lvl="4">
              <a:spcBef>
                <a:spcPts val="0"/>
              </a:spcBef>
              <a:spcAft>
                <a:spcPts val="0"/>
              </a:spcAft>
              <a:buSzPts val="7100"/>
              <a:buNone/>
              <a:defRPr/>
            </a:lvl5pPr>
            <a:lvl6pPr lvl="5">
              <a:spcBef>
                <a:spcPts val="0"/>
              </a:spcBef>
              <a:spcAft>
                <a:spcPts val="0"/>
              </a:spcAft>
              <a:buSzPts val="7100"/>
              <a:buNone/>
              <a:defRPr/>
            </a:lvl6pPr>
            <a:lvl7pPr lvl="6">
              <a:spcBef>
                <a:spcPts val="0"/>
              </a:spcBef>
              <a:spcAft>
                <a:spcPts val="0"/>
              </a:spcAft>
              <a:buSzPts val="7100"/>
              <a:buNone/>
              <a:defRPr/>
            </a:lvl7pPr>
            <a:lvl8pPr lvl="7">
              <a:spcBef>
                <a:spcPts val="0"/>
              </a:spcBef>
              <a:spcAft>
                <a:spcPts val="0"/>
              </a:spcAft>
              <a:buSzPts val="7100"/>
              <a:buNone/>
              <a:defRPr/>
            </a:lvl8pPr>
            <a:lvl9pPr lvl="8">
              <a:spcBef>
                <a:spcPts val="0"/>
              </a:spcBef>
              <a:spcAft>
                <a:spcPts val="0"/>
              </a:spcAft>
              <a:buSzPts val="7100"/>
              <a:buNone/>
              <a:defRPr/>
            </a:lvl9pPr>
          </a:lstStyle>
          <a:p>
            <a:endParaRPr/>
          </a:p>
        </p:txBody>
      </p:sp>
      <p:sp>
        <p:nvSpPr>
          <p:cNvPr id="25" name="Google Shape;25;p5"/>
          <p:cNvSpPr txBox="1">
            <a:spLocks noGrp="1"/>
          </p:cNvSpPr>
          <p:nvPr>
            <p:ph type="body" idx="1"/>
          </p:nvPr>
        </p:nvSpPr>
        <p:spPr>
          <a:xfrm>
            <a:off x="728936" y="3387853"/>
            <a:ext cx="9354000" cy="10043100"/>
          </a:xfrm>
          <a:prstGeom prst="rect">
            <a:avLst/>
          </a:prstGeom>
        </p:spPr>
        <p:txBody>
          <a:bodyPr spcFirstLastPara="1" wrap="square" lIns="232125" tIns="232125" rIns="232125" bIns="232125" anchor="t" anchorCtr="0">
            <a:normAutofit/>
          </a:bodyPr>
          <a:lstStyle>
            <a:lvl1pPr marL="457200" lvl="0" indent="-457200">
              <a:spcBef>
                <a:spcPts val="0"/>
              </a:spcBef>
              <a:spcAft>
                <a:spcPts val="0"/>
              </a:spcAft>
              <a:buSzPts val="3600"/>
              <a:buChar char="●"/>
              <a:defRPr sz="3600"/>
            </a:lvl1pPr>
            <a:lvl2pPr marL="914400" lvl="1" indent="-419100">
              <a:spcBef>
                <a:spcPts val="0"/>
              </a:spcBef>
              <a:spcAft>
                <a:spcPts val="0"/>
              </a:spcAft>
              <a:buSzPts val="3000"/>
              <a:buChar char="○"/>
              <a:defRPr sz="3000"/>
            </a:lvl2pPr>
            <a:lvl3pPr marL="1371600" lvl="2" indent="-419100">
              <a:spcBef>
                <a:spcPts val="0"/>
              </a:spcBef>
              <a:spcAft>
                <a:spcPts val="0"/>
              </a:spcAft>
              <a:buSzPts val="3000"/>
              <a:buChar char="■"/>
              <a:defRPr sz="3000"/>
            </a:lvl3pPr>
            <a:lvl4pPr marL="1828800" lvl="3" indent="-419100">
              <a:spcBef>
                <a:spcPts val="0"/>
              </a:spcBef>
              <a:spcAft>
                <a:spcPts val="0"/>
              </a:spcAft>
              <a:buSzPts val="3000"/>
              <a:buChar char="●"/>
              <a:defRPr sz="3000"/>
            </a:lvl4pPr>
            <a:lvl5pPr marL="2286000" lvl="4" indent="-419100">
              <a:spcBef>
                <a:spcPts val="0"/>
              </a:spcBef>
              <a:spcAft>
                <a:spcPts val="0"/>
              </a:spcAft>
              <a:buSzPts val="3000"/>
              <a:buChar char="○"/>
              <a:defRPr sz="3000"/>
            </a:lvl5pPr>
            <a:lvl6pPr marL="2743200" lvl="5" indent="-419100">
              <a:spcBef>
                <a:spcPts val="0"/>
              </a:spcBef>
              <a:spcAft>
                <a:spcPts val="0"/>
              </a:spcAft>
              <a:buSzPts val="3000"/>
              <a:buChar char="■"/>
              <a:defRPr sz="3000"/>
            </a:lvl6pPr>
            <a:lvl7pPr marL="3200400" lvl="6" indent="-419100">
              <a:spcBef>
                <a:spcPts val="0"/>
              </a:spcBef>
              <a:spcAft>
                <a:spcPts val="0"/>
              </a:spcAft>
              <a:buSzPts val="3000"/>
              <a:buChar char="●"/>
              <a:defRPr sz="3000"/>
            </a:lvl7pPr>
            <a:lvl8pPr marL="3657600" lvl="7" indent="-41910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
        <p:nvSpPr>
          <p:cNvPr id="26" name="Google Shape;26;p5"/>
          <p:cNvSpPr txBox="1">
            <a:spLocks noGrp="1"/>
          </p:cNvSpPr>
          <p:nvPr>
            <p:ph type="body" idx="2"/>
          </p:nvPr>
        </p:nvSpPr>
        <p:spPr>
          <a:xfrm>
            <a:off x="11300967" y="3387853"/>
            <a:ext cx="9354000" cy="10043100"/>
          </a:xfrm>
          <a:prstGeom prst="rect">
            <a:avLst/>
          </a:prstGeom>
        </p:spPr>
        <p:txBody>
          <a:bodyPr spcFirstLastPara="1" wrap="square" lIns="232125" tIns="232125" rIns="232125" bIns="232125" anchor="t" anchorCtr="0">
            <a:normAutofit/>
          </a:bodyPr>
          <a:lstStyle>
            <a:lvl1pPr marL="457200" lvl="0" indent="-457200">
              <a:spcBef>
                <a:spcPts val="0"/>
              </a:spcBef>
              <a:spcAft>
                <a:spcPts val="0"/>
              </a:spcAft>
              <a:buSzPts val="3600"/>
              <a:buChar char="●"/>
              <a:defRPr sz="3600"/>
            </a:lvl1pPr>
            <a:lvl2pPr marL="914400" lvl="1" indent="-419100">
              <a:spcBef>
                <a:spcPts val="0"/>
              </a:spcBef>
              <a:spcAft>
                <a:spcPts val="0"/>
              </a:spcAft>
              <a:buSzPts val="3000"/>
              <a:buChar char="○"/>
              <a:defRPr sz="3000"/>
            </a:lvl2pPr>
            <a:lvl3pPr marL="1371600" lvl="2" indent="-419100">
              <a:spcBef>
                <a:spcPts val="0"/>
              </a:spcBef>
              <a:spcAft>
                <a:spcPts val="0"/>
              </a:spcAft>
              <a:buSzPts val="3000"/>
              <a:buChar char="■"/>
              <a:defRPr sz="3000"/>
            </a:lvl3pPr>
            <a:lvl4pPr marL="1828800" lvl="3" indent="-419100">
              <a:spcBef>
                <a:spcPts val="0"/>
              </a:spcBef>
              <a:spcAft>
                <a:spcPts val="0"/>
              </a:spcAft>
              <a:buSzPts val="3000"/>
              <a:buChar char="●"/>
              <a:defRPr sz="3000"/>
            </a:lvl4pPr>
            <a:lvl5pPr marL="2286000" lvl="4" indent="-419100">
              <a:spcBef>
                <a:spcPts val="0"/>
              </a:spcBef>
              <a:spcAft>
                <a:spcPts val="0"/>
              </a:spcAft>
              <a:buSzPts val="3000"/>
              <a:buChar char="○"/>
              <a:defRPr sz="3000"/>
            </a:lvl5pPr>
            <a:lvl6pPr marL="2743200" lvl="5" indent="-419100">
              <a:spcBef>
                <a:spcPts val="0"/>
              </a:spcBef>
              <a:spcAft>
                <a:spcPts val="0"/>
              </a:spcAft>
              <a:buSzPts val="3000"/>
              <a:buChar char="■"/>
              <a:defRPr sz="3000"/>
            </a:lvl6pPr>
            <a:lvl7pPr marL="3200400" lvl="6" indent="-419100">
              <a:spcBef>
                <a:spcPts val="0"/>
              </a:spcBef>
              <a:spcAft>
                <a:spcPts val="0"/>
              </a:spcAft>
              <a:buSzPts val="3000"/>
              <a:buChar char="●"/>
              <a:defRPr sz="3000"/>
            </a:lvl7pPr>
            <a:lvl8pPr marL="3657600" lvl="7" indent="-41910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
        <p:nvSpPr>
          <p:cNvPr id="27" name="Google Shape;27;p5"/>
          <p:cNvSpPr txBox="1">
            <a:spLocks noGrp="1"/>
          </p:cNvSpPr>
          <p:nvPr>
            <p:ph type="sldNum" idx="12"/>
          </p:nvPr>
        </p:nvSpPr>
        <p:spPr>
          <a:xfrm>
            <a:off x="19813543" y="13708144"/>
            <a:ext cx="1283100" cy="1157100"/>
          </a:xfrm>
          <a:prstGeom prst="rect">
            <a:avLst/>
          </a:prstGeom>
        </p:spPr>
        <p:txBody>
          <a:bodyPr spcFirstLastPara="1" wrap="square" lIns="232125" tIns="232125" rIns="232125" bIns="2321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8936" y="1308210"/>
            <a:ext cx="19926000" cy="1683600"/>
          </a:xfrm>
          <a:prstGeom prst="rect">
            <a:avLst/>
          </a:prstGeom>
        </p:spPr>
        <p:txBody>
          <a:bodyPr spcFirstLastPara="1" wrap="square" lIns="232125" tIns="232125" rIns="232125" bIns="232125" anchor="t" anchorCtr="0">
            <a:normAutofit/>
          </a:bodyPr>
          <a:lstStyle>
            <a:lvl1pPr lvl="0">
              <a:spcBef>
                <a:spcPts val="0"/>
              </a:spcBef>
              <a:spcAft>
                <a:spcPts val="0"/>
              </a:spcAft>
              <a:buSzPts val="7100"/>
              <a:buNone/>
              <a:defRPr/>
            </a:lvl1pPr>
            <a:lvl2pPr lvl="1">
              <a:spcBef>
                <a:spcPts val="0"/>
              </a:spcBef>
              <a:spcAft>
                <a:spcPts val="0"/>
              </a:spcAft>
              <a:buSzPts val="7100"/>
              <a:buNone/>
              <a:defRPr/>
            </a:lvl2pPr>
            <a:lvl3pPr lvl="2">
              <a:spcBef>
                <a:spcPts val="0"/>
              </a:spcBef>
              <a:spcAft>
                <a:spcPts val="0"/>
              </a:spcAft>
              <a:buSzPts val="7100"/>
              <a:buNone/>
              <a:defRPr/>
            </a:lvl3pPr>
            <a:lvl4pPr lvl="3">
              <a:spcBef>
                <a:spcPts val="0"/>
              </a:spcBef>
              <a:spcAft>
                <a:spcPts val="0"/>
              </a:spcAft>
              <a:buSzPts val="7100"/>
              <a:buNone/>
              <a:defRPr/>
            </a:lvl4pPr>
            <a:lvl5pPr lvl="4">
              <a:spcBef>
                <a:spcPts val="0"/>
              </a:spcBef>
              <a:spcAft>
                <a:spcPts val="0"/>
              </a:spcAft>
              <a:buSzPts val="7100"/>
              <a:buNone/>
              <a:defRPr/>
            </a:lvl5pPr>
            <a:lvl6pPr lvl="5">
              <a:spcBef>
                <a:spcPts val="0"/>
              </a:spcBef>
              <a:spcAft>
                <a:spcPts val="0"/>
              </a:spcAft>
              <a:buSzPts val="7100"/>
              <a:buNone/>
              <a:defRPr/>
            </a:lvl6pPr>
            <a:lvl7pPr lvl="6">
              <a:spcBef>
                <a:spcPts val="0"/>
              </a:spcBef>
              <a:spcAft>
                <a:spcPts val="0"/>
              </a:spcAft>
              <a:buSzPts val="7100"/>
              <a:buNone/>
              <a:defRPr/>
            </a:lvl7pPr>
            <a:lvl8pPr lvl="7">
              <a:spcBef>
                <a:spcPts val="0"/>
              </a:spcBef>
              <a:spcAft>
                <a:spcPts val="0"/>
              </a:spcAft>
              <a:buSzPts val="7100"/>
              <a:buNone/>
              <a:defRPr/>
            </a:lvl8pPr>
            <a:lvl9pPr lvl="8">
              <a:spcBef>
                <a:spcPts val="0"/>
              </a:spcBef>
              <a:spcAft>
                <a:spcPts val="0"/>
              </a:spcAft>
              <a:buSzPts val="7100"/>
              <a:buNone/>
              <a:defRPr/>
            </a:lvl9pPr>
          </a:lstStyle>
          <a:p>
            <a:endParaRPr/>
          </a:p>
        </p:txBody>
      </p:sp>
      <p:sp>
        <p:nvSpPr>
          <p:cNvPr id="30" name="Google Shape;30;p6"/>
          <p:cNvSpPr txBox="1">
            <a:spLocks noGrp="1"/>
          </p:cNvSpPr>
          <p:nvPr>
            <p:ph type="sldNum" idx="12"/>
          </p:nvPr>
        </p:nvSpPr>
        <p:spPr>
          <a:xfrm>
            <a:off x="19813543" y="13708144"/>
            <a:ext cx="1283100" cy="1157100"/>
          </a:xfrm>
          <a:prstGeom prst="rect">
            <a:avLst/>
          </a:prstGeom>
        </p:spPr>
        <p:txBody>
          <a:bodyPr spcFirstLastPara="1" wrap="square" lIns="232125" tIns="232125" rIns="232125" bIns="2321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title"/>
          </p:nvPr>
        </p:nvSpPr>
        <p:spPr>
          <a:xfrm>
            <a:off x="728936" y="1633260"/>
            <a:ext cx="6566700" cy="2221500"/>
          </a:xfrm>
          <a:prstGeom prst="rect">
            <a:avLst/>
          </a:prstGeom>
        </p:spPr>
        <p:txBody>
          <a:bodyPr spcFirstLastPara="1" wrap="square" lIns="232125" tIns="232125" rIns="232125" bIns="232125" anchor="b" anchorCtr="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3" name="Google Shape;33;p7"/>
          <p:cNvSpPr txBox="1">
            <a:spLocks noGrp="1"/>
          </p:cNvSpPr>
          <p:nvPr>
            <p:ph type="body" idx="1"/>
          </p:nvPr>
        </p:nvSpPr>
        <p:spPr>
          <a:xfrm>
            <a:off x="728936" y="4084913"/>
            <a:ext cx="6566700" cy="9346200"/>
          </a:xfrm>
          <a:prstGeom prst="rect">
            <a:avLst/>
          </a:prstGeom>
        </p:spPr>
        <p:txBody>
          <a:bodyPr spcFirstLastPara="1" wrap="square" lIns="232125" tIns="232125" rIns="232125" bIns="232125" anchor="t" anchorCtr="0">
            <a:normAutofit/>
          </a:bodyPr>
          <a:lstStyle>
            <a:lvl1pPr marL="457200" lvl="0" indent="-419100">
              <a:spcBef>
                <a:spcPts val="0"/>
              </a:spcBef>
              <a:spcAft>
                <a:spcPts val="0"/>
              </a:spcAft>
              <a:buSzPts val="3000"/>
              <a:buChar char="●"/>
              <a:defRPr sz="3000"/>
            </a:lvl1pPr>
            <a:lvl2pPr marL="914400" lvl="1" indent="-419100">
              <a:spcBef>
                <a:spcPts val="0"/>
              </a:spcBef>
              <a:spcAft>
                <a:spcPts val="0"/>
              </a:spcAft>
              <a:buSzPts val="3000"/>
              <a:buChar char="○"/>
              <a:defRPr sz="3000"/>
            </a:lvl2pPr>
            <a:lvl3pPr marL="1371600" lvl="2" indent="-419100">
              <a:spcBef>
                <a:spcPts val="0"/>
              </a:spcBef>
              <a:spcAft>
                <a:spcPts val="0"/>
              </a:spcAft>
              <a:buSzPts val="3000"/>
              <a:buChar char="■"/>
              <a:defRPr sz="3000"/>
            </a:lvl3pPr>
            <a:lvl4pPr marL="1828800" lvl="3" indent="-419100">
              <a:spcBef>
                <a:spcPts val="0"/>
              </a:spcBef>
              <a:spcAft>
                <a:spcPts val="0"/>
              </a:spcAft>
              <a:buSzPts val="3000"/>
              <a:buChar char="●"/>
              <a:defRPr sz="3000"/>
            </a:lvl4pPr>
            <a:lvl5pPr marL="2286000" lvl="4" indent="-419100">
              <a:spcBef>
                <a:spcPts val="0"/>
              </a:spcBef>
              <a:spcAft>
                <a:spcPts val="0"/>
              </a:spcAft>
              <a:buSzPts val="3000"/>
              <a:buChar char="○"/>
              <a:defRPr sz="3000"/>
            </a:lvl5pPr>
            <a:lvl6pPr marL="2743200" lvl="5" indent="-419100">
              <a:spcBef>
                <a:spcPts val="0"/>
              </a:spcBef>
              <a:spcAft>
                <a:spcPts val="0"/>
              </a:spcAft>
              <a:buSzPts val="3000"/>
              <a:buChar char="■"/>
              <a:defRPr sz="3000"/>
            </a:lvl6pPr>
            <a:lvl7pPr marL="3200400" lvl="6" indent="-419100">
              <a:spcBef>
                <a:spcPts val="0"/>
              </a:spcBef>
              <a:spcAft>
                <a:spcPts val="0"/>
              </a:spcAft>
              <a:buSzPts val="3000"/>
              <a:buChar char="●"/>
              <a:defRPr sz="3000"/>
            </a:lvl7pPr>
            <a:lvl8pPr marL="3657600" lvl="7" indent="-419100">
              <a:spcBef>
                <a:spcPts val="0"/>
              </a:spcBef>
              <a:spcAft>
                <a:spcPts val="0"/>
              </a:spcAft>
              <a:buSzPts val="3000"/>
              <a:buChar char="○"/>
              <a:defRPr sz="3000"/>
            </a:lvl8pPr>
            <a:lvl9pPr marL="4114800" lvl="8" indent="-419100">
              <a:spcBef>
                <a:spcPts val="0"/>
              </a:spcBef>
              <a:spcAft>
                <a:spcPts val="0"/>
              </a:spcAft>
              <a:buSzPts val="3000"/>
              <a:buChar char="■"/>
              <a:defRPr sz="3000"/>
            </a:lvl9pPr>
          </a:lstStyle>
          <a:p>
            <a:endParaRPr/>
          </a:p>
        </p:txBody>
      </p:sp>
      <p:sp>
        <p:nvSpPr>
          <p:cNvPr id="34" name="Google Shape;34;p7"/>
          <p:cNvSpPr txBox="1">
            <a:spLocks noGrp="1"/>
          </p:cNvSpPr>
          <p:nvPr>
            <p:ph type="sldNum" idx="12"/>
          </p:nvPr>
        </p:nvSpPr>
        <p:spPr>
          <a:xfrm>
            <a:off x="19813543" y="13708144"/>
            <a:ext cx="1283100" cy="1157100"/>
          </a:xfrm>
          <a:prstGeom prst="rect">
            <a:avLst/>
          </a:prstGeom>
        </p:spPr>
        <p:txBody>
          <a:bodyPr spcFirstLastPara="1" wrap="square" lIns="232125" tIns="232125" rIns="232125" bIns="2321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1146490" y="1323276"/>
            <a:ext cx="14891700" cy="12025500"/>
          </a:xfrm>
          <a:prstGeom prst="rect">
            <a:avLst/>
          </a:prstGeom>
        </p:spPr>
        <p:txBody>
          <a:bodyPr spcFirstLastPara="1" wrap="square" lIns="232125" tIns="232125" rIns="232125" bIns="232125" anchor="ctr" anchorCtr="0">
            <a:normAutofit/>
          </a:bodyPr>
          <a:lstStyle>
            <a:lvl1pPr lvl="0">
              <a:spcBef>
                <a:spcPts val="0"/>
              </a:spcBef>
              <a:spcAft>
                <a:spcPts val="0"/>
              </a:spcAft>
              <a:buSzPts val="12200"/>
              <a:buNone/>
              <a:defRPr sz="12200"/>
            </a:lvl1pPr>
            <a:lvl2pPr lvl="1">
              <a:spcBef>
                <a:spcPts val="0"/>
              </a:spcBef>
              <a:spcAft>
                <a:spcPts val="0"/>
              </a:spcAft>
              <a:buSzPts val="12200"/>
              <a:buNone/>
              <a:defRPr sz="12200"/>
            </a:lvl2pPr>
            <a:lvl3pPr lvl="2">
              <a:spcBef>
                <a:spcPts val="0"/>
              </a:spcBef>
              <a:spcAft>
                <a:spcPts val="0"/>
              </a:spcAft>
              <a:buSzPts val="12200"/>
              <a:buNone/>
              <a:defRPr sz="12200"/>
            </a:lvl3pPr>
            <a:lvl4pPr lvl="3">
              <a:spcBef>
                <a:spcPts val="0"/>
              </a:spcBef>
              <a:spcAft>
                <a:spcPts val="0"/>
              </a:spcAft>
              <a:buSzPts val="12200"/>
              <a:buNone/>
              <a:defRPr sz="12200"/>
            </a:lvl4pPr>
            <a:lvl5pPr lvl="4">
              <a:spcBef>
                <a:spcPts val="0"/>
              </a:spcBef>
              <a:spcAft>
                <a:spcPts val="0"/>
              </a:spcAft>
              <a:buSzPts val="12200"/>
              <a:buNone/>
              <a:defRPr sz="12200"/>
            </a:lvl5pPr>
            <a:lvl6pPr lvl="5">
              <a:spcBef>
                <a:spcPts val="0"/>
              </a:spcBef>
              <a:spcAft>
                <a:spcPts val="0"/>
              </a:spcAft>
              <a:buSzPts val="12200"/>
              <a:buNone/>
              <a:defRPr sz="12200"/>
            </a:lvl6pPr>
            <a:lvl7pPr lvl="6">
              <a:spcBef>
                <a:spcPts val="0"/>
              </a:spcBef>
              <a:spcAft>
                <a:spcPts val="0"/>
              </a:spcAft>
              <a:buSzPts val="12200"/>
              <a:buNone/>
              <a:defRPr sz="12200"/>
            </a:lvl7pPr>
            <a:lvl8pPr lvl="7">
              <a:spcBef>
                <a:spcPts val="0"/>
              </a:spcBef>
              <a:spcAft>
                <a:spcPts val="0"/>
              </a:spcAft>
              <a:buSzPts val="12200"/>
              <a:buNone/>
              <a:defRPr sz="12200"/>
            </a:lvl8pPr>
            <a:lvl9pPr lvl="8">
              <a:spcBef>
                <a:spcPts val="0"/>
              </a:spcBef>
              <a:spcAft>
                <a:spcPts val="0"/>
              </a:spcAft>
              <a:buSzPts val="12200"/>
              <a:buNone/>
              <a:defRPr sz="12200"/>
            </a:lvl9pPr>
          </a:lstStyle>
          <a:p>
            <a:endParaRPr/>
          </a:p>
        </p:txBody>
      </p:sp>
      <p:sp>
        <p:nvSpPr>
          <p:cNvPr id="37" name="Google Shape;37;p8"/>
          <p:cNvSpPr txBox="1">
            <a:spLocks noGrp="1"/>
          </p:cNvSpPr>
          <p:nvPr>
            <p:ph type="sldNum" idx="12"/>
          </p:nvPr>
        </p:nvSpPr>
        <p:spPr>
          <a:xfrm>
            <a:off x="19813543" y="13708144"/>
            <a:ext cx="1283100" cy="1157100"/>
          </a:xfrm>
          <a:prstGeom prst="rect">
            <a:avLst/>
          </a:prstGeom>
        </p:spPr>
        <p:txBody>
          <a:bodyPr spcFirstLastPara="1" wrap="square" lIns="232125" tIns="232125" rIns="232125" bIns="2321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9"/>
          <p:cNvSpPr/>
          <p:nvPr/>
        </p:nvSpPr>
        <p:spPr>
          <a:xfrm>
            <a:off x="10692000" y="-367"/>
            <a:ext cx="10692000" cy="15120000"/>
          </a:xfrm>
          <a:prstGeom prst="rect">
            <a:avLst/>
          </a:prstGeom>
          <a:solidFill>
            <a:schemeClr val="lt2"/>
          </a:solidFill>
          <a:ln>
            <a:noFill/>
          </a:ln>
        </p:spPr>
        <p:txBody>
          <a:bodyPr spcFirstLastPara="1" wrap="square" lIns="232125" tIns="232125" rIns="232125" bIns="232125" anchor="ctr" anchorCtr="0">
            <a:noAutofit/>
          </a:bodyPr>
          <a:lstStyle/>
          <a:p>
            <a:pPr marL="0" lvl="0" indent="0" algn="l" rtl="0">
              <a:spcBef>
                <a:spcPts val="0"/>
              </a:spcBef>
              <a:spcAft>
                <a:spcPts val="0"/>
              </a:spcAft>
              <a:buNone/>
            </a:pPr>
            <a:endParaRPr/>
          </a:p>
        </p:txBody>
      </p:sp>
      <p:sp>
        <p:nvSpPr>
          <p:cNvPr id="40" name="Google Shape;40;p9"/>
          <p:cNvSpPr txBox="1">
            <a:spLocks noGrp="1"/>
          </p:cNvSpPr>
          <p:nvPr>
            <p:ph type="title"/>
          </p:nvPr>
        </p:nvSpPr>
        <p:spPr>
          <a:xfrm>
            <a:off x="620894" y="3625081"/>
            <a:ext cx="9459900" cy="4357500"/>
          </a:xfrm>
          <a:prstGeom prst="rect">
            <a:avLst/>
          </a:prstGeom>
        </p:spPr>
        <p:txBody>
          <a:bodyPr spcFirstLastPara="1" wrap="square" lIns="232125" tIns="232125" rIns="232125" bIns="232125" anchor="b" anchorCtr="0">
            <a:normAutofit/>
          </a:bodyPr>
          <a:lstStyle>
            <a:lvl1pPr lvl="0" algn="ctr">
              <a:spcBef>
                <a:spcPts val="0"/>
              </a:spcBef>
              <a:spcAft>
                <a:spcPts val="0"/>
              </a:spcAft>
              <a:buSzPts val="10700"/>
              <a:buNone/>
              <a:defRPr sz="10700"/>
            </a:lvl1pPr>
            <a:lvl2pPr lvl="1" algn="ctr">
              <a:spcBef>
                <a:spcPts val="0"/>
              </a:spcBef>
              <a:spcAft>
                <a:spcPts val="0"/>
              </a:spcAft>
              <a:buSzPts val="10700"/>
              <a:buNone/>
              <a:defRPr sz="10700"/>
            </a:lvl2pPr>
            <a:lvl3pPr lvl="2" algn="ctr">
              <a:spcBef>
                <a:spcPts val="0"/>
              </a:spcBef>
              <a:spcAft>
                <a:spcPts val="0"/>
              </a:spcAft>
              <a:buSzPts val="10700"/>
              <a:buNone/>
              <a:defRPr sz="10700"/>
            </a:lvl3pPr>
            <a:lvl4pPr lvl="3" algn="ctr">
              <a:spcBef>
                <a:spcPts val="0"/>
              </a:spcBef>
              <a:spcAft>
                <a:spcPts val="0"/>
              </a:spcAft>
              <a:buSzPts val="10700"/>
              <a:buNone/>
              <a:defRPr sz="10700"/>
            </a:lvl4pPr>
            <a:lvl5pPr lvl="4" algn="ctr">
              <a:spcBef>
                <a:spcPts val="0"/>
              </a:spcBef>
              <a:spcAft>
                <a:spcPts val="0"/>
              </a:spcAft>
              <a:buSzPts val="10700"/>
              <a:buNone/>
              <a:defRPr sz="10700"/>
            </a:lvl5pPr>
            <a:lvl6pPr lvl="5" algn="ctr">
              <a:spcBef>
                <a:spcPts val="0"/>
              </a:spcBef>
              <a:spcAft>
                <a:spcPts val="0"/>
              </a:spcAft>
              <a:buSzPts val="10700"/>
              <a:buNone/>
              <a:defRPr sz="10700"/>
            </a:lvl6pPr>
            <a:lvl7pPr lvl="6" algn="ctr">
              <a:spcBef>
                <a:spcPts val="0"/>
              </a:spcBef>
              <a:spcAft>
                <a:spcPts val="0"/>
              </a:spcAft>
              <a:buSzPts val="10700"/>
              <a:buNone/>
              <a:defRPr sz="10700"/>
            </a:lvl7pPr>
            <a:lvl8pPr lvl="7" algn="ctr">
              <a:spcBef>
                <a:spcPts val="0"/>
              </a:spcBef>
              <a:spcAft>
                <a:spcPts val="0"/>
              </a:spcAft>
              <a:buSzPts val="10700"/>
              <a:buNone/>
              <a:defRPr sz="10700"/>
            </a:lvl8pPr>
            <a:lvl9pPr lvl="8" algn="ctr">
              <a:spcBef>
                <a:spcPts val="0"/>
              </a:spcBef>
              <a:spcAft>
                <a:spcPts val="0"/>
              </a:spcAft>
              <a:buSzPts val="10700"/>
              <a:buNone/>
              <a:defRPr sz="10700"/>
            </a:lvl9pPr>
          </a:lstStyle>
          <a:p>
            <a:endParaRPr/>
          </a:p>
        </p:txBody>
      </p:sp>
      <p:sp>
        <p:nvSpPr>
          <p:cNvPr id="41" name="Google Shape;41;p9"/>
          <p:cNvSpPr txBox="1">
            <a:spLocks noGrp="1"/>
          </p:cNvSpPr>
          <p:nvPr>
            <p:ph type="subTitle" idx="1"/>
          </p:nvPr>
        </p:nvSpPr>
        <p:spPr>
          <a:xfrm>
            <a:off x="620894" y="8240010"/>
            <a:ext cx="9459900" cy="3630600"/>
          </a:xfrm>
          <a:prstGeom prst="rect">
            <a:avLst/>
          </a:prstGeom>
        </p:spPr>
        <p:txBody>
          <a:bodyPr spcFirstLastPara="1" wrap="square" lIns="232125" tIns="232125" rIns="232125" bIns="232125" anchor="t" anchorCtr="0">
            <a:norm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42" name="Google Shape;42;p9"/>
          <p:cNvSpPr txBox="1">
            <a:spLocks noGrp="1"/>
          </p:cNvSpPr>
          <p:nvPr>
            <p:ph type="body" idx="2"/>
          </p:nvPr>
        </p:nvSpPr>
        <p:spPr>
          <a:xfrm>
            <a:off x="11551429" y="2128514"/>
            <a:ext cx="8973000" cy="10862100"/>
          </a:xfrm>
          <a:prstGeom prst="rect">
            <a:avLst/>
          </a:prstGeom>
        </p:spPr>
        <p:txBody>
          <a:bodyPr spcFirstLastPara="1" wrap="square" lIns="232125" tIns="232125" rIns="232125" bIns="232125" anchor="ctr" anchorCtr="0">
            <a:normAutofit/>
          </a:bodyPr>
          <a:lstStyle>
            <a:lvl1pPr marL="457200" lvl="0" indent="-520700">
              <a:spcBef>
                <a:spcPts val="0"/>
              </a:spcBef>
              <a:spcAft>
                <a:spcPts val="0"/>
              </a:spcAft>
              <a:buSzPts val="4600"/>
              <a:buChar char="●"/>
              <a:defRPr/>
            </a:lvl1pPr>
            <a:lvl2pPr marL="914400" lvl="1" indent="-457200">
              <a:spcBef>
                <a:spcPts val="0"/>
              </a:spcBef>
              <a:spcAft>
                <a:spcPts val="0"/>
              </a:spcAft>
              <a:buSzPts val="3600"/>
              <a:buChar char="○"/>
              <a:defRPr/>
            </a:lvl2pPr>
            <a:lvl3pPr marL="1371600" lvl="2" indent="-457200">
              <a:spcBef>
                <a:spcPts val="0"/>
              </a:spcBef>
              <a:spcAft>
                <a:spcPts val="0"/>
              </a:spcAft>
              <a:buSzPts val="3600"/>
              <a:buChar char="■"/>
              <a:defRPr/>
            </a:lvl3pPr>
            <a:lvl4pPr marL="1828800" lvl="3" indent="-457200">
              <a:spcBef>
                <a:spcPts val="0"/>
              </a:spcBef>
              <a:spcAft>
                <a:spcPts val="0"/>
              </a:spcAft>
              <a:buSzPts val="3600"/>
              <a:buChar char="●"/>
              <a:defRPr/>
            </a:lvl4pPr>
            <a:lvl5pPr marL="2286000" lvl="4" indent="-457200">
              <a:spcBef>
                <a:spcPts val="0"/>
              </a:spcBef>
              <a:spcAft>
                <a:spcPts val="0"/>
              </a:spcAft>
              <a:buSzPts val="3600"/>
              <a:buChar char="○"/>
              <a:defRPr/>
            </a:lvl5pPr>
            <a:lvl6pPr marL="2743200" lvl="5" indent="-457200">
              <a:spcBef>
                <a:spcPts val="0"/>
              </a:spcBef>
              <a:spcAft>
                <a:spcPts val="0"/>
              </a:spcAft>
              <a:buSzPts val="3600"/>
              <a:buChar char="■"/>
              <a:defRPr/>
            </a:lvl6pPr>
            <a:lvl7pPr marL="3200400" lvl="6" indent="-457200">
              <a:spcBef>
                <a:spcPts val="0"/>
              </a:spcBef>
              <a:spcAft>
                <a:spcPts val="0"/>
              </a:spcAft>
              <a:buSzPts val="3600"/>
              <a:buChar char="●"/>
              <a:defRPr/>
            </a:lvl7pPr>
            <a:lvl8pPr marL="3657600" lvl="7" indent="-457200">
              <a:spcBef>
                <a:spcPts val="0"/>
              </a:spcBef>
              <a:spcAft>
                <a:spcPts val="0"/>
              </a:spcAft>
              <a:buSzPts val="3600"/>
              <a:buChar char="○"/>
              <a:defRPr/>
            </a:lvl8pPr>
            <a:lvl9pPr marL="4114800" lvl="8" indent="-457200">
              <a:spcBef>
                <a:spcPts val="0"/>
              </a:spcBef>
              <a:spcAft>
                <a:spcPts val="0"/>
              </a:spcAft>
              <a:buSzPts val="3600"/>
              <a:buChar char="■"/>
              <a:defRPr/>
            </a:lvl9pPr>
          </a:lstStyle>
          <a:p>
            <a:endParaRPr/>
          </a:p>
        </p:txBody>
      </p:sp>
      <p:sp>
        <p:nvSpPr>
          <p:cNvPr id="43" name="Google Shape;43;p9"/>
          <p:cNvSpPr txBox="1">
            <a:spLocks noGrp="1"/>
          </p:cNvSpPr>
          <p:nvPr>
            <p:ph type="sldNum" idx="12"/>
          </p:nvPr>
        </p:nvSpPr>
        <p:spPr>
          <a:xfrm>
            <a:off x="19813543" y="13708144"/>
            <a:ext cx="1283100" cy="1157100"/>
          </a:xfrm>
          <a:prstGeom prst="rect">
            <a:avLst/>
          </a:prstGeom>
        </p:spPr>
        <p:txBody>
          <a:bodyPr spcFirstLastPara="1" wrap="square" lIns="232125" tIns="232125" rIns="232125" bIns="2321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728936" y="12436336"/>
            <a:ext cx="14028600" cy="1778700"/>
          </a:xfrm>
          <a:prstGeom prst="rect">
            <a:avLst/>
          </a:prstGeom>
        </p:spPr>
        <p:txBody>
          <a:bodyPr spcFirstLastPara="1" wrap="square" lIns="232125" tIns="232125" rIns="232125" bIns="232125" anchor="ctr" anchorCtr="0">
            <a:normAutofit/>
          </a:bodyPr>
          <a:lstStyle>
            <a:lvl1pPr marL="457200" lvl="0" indent="-228600">
              <a:lnSpc>
                <a:spcPct val="100000"/>
              </a:lnSpc>
              <a:spcBef>
                <a:spcPts val="0"/>
              </a:spcBef>
              <a:spcAft>
                <a:spcPts val="0"/>
              </a:spcAft>
              <a:buSzPts val="4600"/>
              <a:buNone/>
              <a:defRPr/>
            </a:lvl1pPr>
          </a:lstStyle>
          <a:p>
            <a:endParaRPr/>
          </a:p>
        </p:txBody>
      </p:sp>
      <p:sp>
        <p:nvSpPr>
          <p:cNvPr id="46" name="Google Shape;46;p10"/>
          <p:cNvSpPr txBox="1">
            <a:spLocks noGrp="1"/>
          </p:cNvSpPr>
          <p:nvPr>
            <p:ph type="sldNum" idx="12"/>
          </p:nvPr>
        </p:nvSpPr>
        <p:spPr>
          <a:xfrm>
            <a:off x="19813543" y="13708144"/>
            <a:ext cx="1283100" cy="1157100"/>
          </a:xfrm>
          <a:prstGeom prst="rect">
            <a:avLst/>
          </a:prstGeom>
        </p:spPr>
        <p:txBody>
          <a:bodyPr spcFirstLastPara="1" wrap="square" lIns="232125" tIns="232125" rIns="232125" bIns="2321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ja"/>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8936" y="1308210"/>
            <a:ext cx="19926000" cy="1683600"/>
          </a:xfrm>
          <a:prstGeom prst="rect">
            <a:avLst/>
          </a:prstGeom>
          <a:noFill/>
          <a:ln>
            <a:noFill/>
          </a:ln>
        </p:spPr>
        <p:txBody>
          <a:bodyPr spcFirstLastPara="1" wrap="square" lIns="232125" tIns="232125" rIns="232125" bIns="232125" anchor="t" anchorCtr="0">
            <a:normAutofit/>
          </a:bodyPr>
          <a:lstStyle>
            <a:lvl1pPr lvl="0">
              <a:spcBef>
                <a:spcPts val="0"/>
              </a:spcBef>
              <a:spcAft>
                <a:spcPts val="0"/>
              </a:spcAft>
              <a:buClr>
                <a:schemeClr val="dk1"/>
              </a:buClr>
              <a:buSzPts val="7100"/>
              <a:buNone/>
              <a:defRPr sz="7100">
                <a:solidFill>
                  <a:schemeClr val="dk1"/>
                </a:solidFill>
              </a:defRPr>
            </a:lvl1pPr>
            <a:lvl2pPr lvl="1">
              <a:spcBef>
                <a:spcPts val="0"/>
              </a:spcBef>
              <a:spcAft>
                <a:spcPts val="0"/>
              </a:spcAft>
              <a:buClr>
                <a:schemeClr val="dk1"/>
              </a:buClr>
              <a:buSzPts val="7100"/>
              <a:buNone/>
              <a:defRPr sz="7100">
                <a:solidFill>
                  <a:schemeClr val="dk1"/>
                </a:solidFill>
              </a:defRPr>
            </a:lvl2pPr>
            <a:lvl3pPr lvl="2">
              <a:spcBef>
                <a:spcPts val="0"/>
              </a:spcBef>
              <a:spcAft>
                <a:spcPts val="0"/>
              </a:spcAft>
              <a:buClr>
                <a:schemeClr val="dk1"/>
              </a:buClr>
              <a:buSzPts val="7100"/>
              <a:buNone/>
              <a:defRPr sz="7100">
                <a:solidFill>
                  <a:schemeClr val="dk1"/>
                </a:solidFill>
              </a:defRPr>
            </a:lvl3pPr>
            <a:lvl4pPr lvl="3">
              <a:spcBef>
                <a:spcPts val="0"/>
              </a:spcBef>
              <a:spcAft>
                <a:spcPts val="0"/>
              </a:spcAft>
              <a:buClr>
                <a:schemeClr val="dk1"/>
              </a:buClr>
              <a:buSzPts val="7100"/>
              <a:buNone/>
              <a:defRPr sz="7100">
                <a:solidFill>
                  <a:schemeClr val="dk1"/>
                </a:solidFill>
              </a:defRPr>
            </a:lvl4pPr>
            <a:lvl5pPr lvl="4">
              <a:spcBef>
                <a:spcPts val="0"/>
              </a:spcBef>
              <a:spcAft>
                <a:spcPts val="0"/>
              </a:spcAft>
              <a:buClr>
                <a:schemeClr val="dk1"/>
              </a:buClr>
              <a:buSzPts val="7100"/>
              <a:buNone/>
              <a:defRPr sz="7100">
                <a:solidFill>
                  <a:schemeClr val="dk1"/>
                </a:solidFill>
              </a:defRPr>
            </a:lvl5pPr>
            <a:lvl6pPr lvl="5">
              <a:spcBef>
                <a:spcPts val="0"/>
              </a:spcBef>
              <a:spcAft>
                <a:spcPts val="0"/>
              </a:spcAft>
              <a:buClr>
                <a:schemeClr val="dk1"/>
              </a:buClr>
              <a:buSzPts val="7100"/>
              <a:buNone/>
              <a:defRPr sz="7100">
                <a:solidFill>
                  <a:schemeClr val="dk1"/>
                </a:solidFill>
              </a:defRPr>
            </a:lvl6pPr>
            <a:lvl7pPr lvl="6">
              <a:spcBef>
                <a:spcPts val="0"/>
              </a:spcBef>
              <a:spcAft>
                <a:spcPts val="0"/>
              </a:spcAft>
              <a:buClr>
                <a:schemeClr val="dk1"/>
              </a:buClr>
              <a:buSzPts val="7100"/>
              <a:buNone/>
              <a:defRPr sz="7100">
                <a:solidFill>
                  <a:schemeClr val="dk1"/>
                </a:solidFill>
              </a:defRPr>
            </a:lvl7pPr>
            <a:lvl8pPr lvl="7">
              <a:spcBef>
                <a:spcPts val="0"/>
              </a:spcBef>
              <a:spcAft>
                <a:spcPts val="0"/>
              </a:spcAft>
              <a:buClr>
                <a:schemeClr val="dk1"/>
              </a:buClr>
              <a:buSzPts val="7100"/>
              <a:buNone/>
              <a:defRPr sz="7100">
                <a:solidFill>
                  <a:schemeClr val="dk1"/>
                </a:solidFill>
              </a:defRPr>
            </a:lvl8pPr>
            <a:lvl9pPr lvl="8">
              <a:spcBef>
                <a:spcPts val="0"/>
              </a:spcBef>
              <a:spcAft>
                <a:spcPts val="0"/>
              </a:spcAft>
              <a:buClr>
                <a:schemeClr val="dk1"/>
              </a:buClr>
              <a:buSzPts val="7100"/>
              <a:buNone/>
              <a:defRPr sz="7100">
                <a:solidFill>
                  <a:schemeClr val="dk1"/>
                </a:solidFill>
              </a:defRPr>
            </a:lvl9pPr>
          </a:lstStyle>
          <a:p>
            <a:endParaRPr/>
          </a:p>
        </p:txBody>
      </p:sp>
      <p:sp>
        <p:nvSpPr>
          <p:cNvPr id="7" name="Google Shape;7;p1"/>
          <p:cNvSpPr txBox="1">
            <a:spLocks noGrp="1"/>
          </p:cNvSpPr>
          <p:nvPr>
            <p:ph type="body" idx="1"/>
          </p:nvPr>
        </p:nvSpPr>
        <p:spPr>
          <a:xfrm>
            <a:off x="728936" y="3387853"/>
            <a:ext cx="19926000" cy="10043100"/>
          </a:xfrm>
          <a:prstGeom prst="rect">
            <a:avLst/>
          </a:prstGeom>
          <a:noFill/>
          <a:ln>
            <a:noFill/>
          </a:ln>
        </p:spPr>
        <p:txBody>
          <a:bodyPr spcFirstLastPara="1" wrap="square" lIns="232125" tIns="232125" rIns="232125" bIns="232125" anchor="t" anchorCtr="0">
            <a:normAutofit/>
          </a:bodyPr>
          <a:lstStyle>
            <a:lvl1pPr marL="457200" lvl="0" indent="-520700">
              <a:lnSpc>
                <a:spcPct val="115000"/>
              </a:lnSpc>
              <a:spcBef>
                <a:spcPts val="0"/>
              </a:spcBef>
              <a:spcAft>
                <a:spcPts val="0"/>
              </a:spcAft>
              <a:buClr>
                <a:schemeClr val="dk2"/>
              </a:buClr>
              <a:buSzPts val="4600"/>
              <a:buChar char="●"/>
              <a:defRPr sz="4600">
                <a:solidFill>
                  <a:schemeClr val="dk2"/>
                </a:solidFill>
              </a:defRPr>
            </a:lvl1pPr>
            <a:lvl2pPr marL="914400" lvl="1" indent="-457200">
              <a:lnSpc>
                <a:spcPct val="115000"/>
              </a:lnSpc>
              <a:spcBef>
                <a:spcPts val="0"/>
              </a:spcBef>
              <a:spcAft>
                <a:spcPts val="0"/>
              </a:spcAft>
              <a:buClr>
                <a:schemeClr val="dk2"/>
              </a:buClr>
              <a:buSzPts val="3600"/>
              <a:buChar char="○"/>
              <a:defRPr sz="3600">
                <a:solidFill>
                  <a:schemeClr val="dk2"/>
                </a:solidFill>
              </a:defRPr>
            </a:lvl2pPr>
            <a:lvl3pPr marL="1371600" lvl="2" indent="-457200">
              <a:lnSpc>
                <a:spcPct val="115000"/>
              </a:lnSpc>
              <a:spcBef>
                <a:spcPts val="0"/>
              </a:spcBef>
              <a:spcAft>
                <a:spcPts val="0"/>
              </a:spcAft>
              <a:buClr>
                <a:schemeClr val="dk2"/>
              </a:buClr>
              <a:buSzPts val="3600"/>
              <a:buChar char="■"/>
              <a:defRPr sz="3600">
                <a:solidFill>
                  <a:schemeClr val="dk2"/>
                </a:solidFill>
              </a:defRPr>
            </a:lvl3pPr>
            <a:lvl4pPr marL="1828800" lvl="3" indent="-457200">
              <a:lnSpc>
                <a:spcPct val="115000"/>
              </a:lnSpc>
              <a:spcBef>
                <a:spcPts val="0"/>
              </a:spcBef>
              <a:spcAft>
                <a:spcPts val="0"/>
              </a:spcAft>
              <a:buClr>
                <a:schemeClr val="dk2"/>
              </a:buClr>
              <a:buSzPts val="3600"/>
              <a:buChar char="●"/>
              <a:defRPr sz="3600">
                <a:solidFill>
                  <a:schemeClr val="dk2"/>
                </a:solidFill>
              </a:defRPr>
            </a:lvl4pPr>
            <a:lvl5pPr marL="2286000" lvl="4" indent="-457200">
              <a:lnSpc>
                <a:spcPct val="115000"/>
              </a:lnSpc>
              <a:spcBef>
                <a:spcPts val="0"/>
              </a:spcBef>
              <a:spcAft>
                <a:spcPts val="0"/>
              </a:spcAft>
              <a:buClr>
                <a:schemeClr val="dk2"/>
              </a:buClr>
              <a:buSzPts val="3600"/>
              <a:buChar char="○"/>
              <a:defRPr sz="3600">
                <a:solidFill>
                  <a:schemeClr val="dk2"/>
                </a:solidFill>
              </a:defRPr>
            </a:lvl5pPr>
            <a:lvl6pPr marL="2743200" lvl="5" indent="-457200">
              <a:lnSpc>
                <a:spcPct val="115000"/>
              </a:lnSpc>
              <a:spcBef>
                <a:spcPts val="0"/>
              </a:spcBef>
              <a:spcAft>
                <a:spcPts val="0"/>
              </a:spcAft>
              <a:buClr>
                <a:schemeClr val="dk2"/>
              </a:buClr>
              <a:buSzPts val="3600"/>
              <a:buChar char="■"/>
              <a:defRPr sz="3600">
                <a:solidFill>
                  <a:schemeClr val="dk2"/>
                </a:solidFill>
              </a:defRPr>
            </a:lvl6pPr>
            <a:lvl7pPr marL="3200400" lvl="6" indent="-457200">
              <a:lnSpc>
                <a:spcPct val="115000"/>
              </a:lnSpc>
              <a:spcBef>
                <a:spcPts val="0"/>
              </a:spcBef>
              <a:spcAft>
                <a:spcPts val="0"/>
              </a:spcAft>
              <a:buClr>
                <a:schemeClr val="dk2"/>
              </a:buClr>
              <a:buSzPts val="3600"/>
              <a:buChar char="●"/>
              <a:defRPr sz="3600">
                <a:solidFill>
                  <a:schemeClr val="dk2"/>
                </a:solidFill>
              </a:defRPr>
            </a:lvl7pPr>
            <a:lvl8pPr marL="3657600" lvl="7" indent="-457200">
              <a:lnSpc>
                <a:spcPct val="115000"/>
              </a:lnSpc>
              <a:spcBef>
                <a:spcPts val="0"/>
              </a:spcBef>
              <a:spcAft>
                <a:spcPts val="0"/>
              </a:spcAft>
              <a:buClr>
                <a:schemeClr val="dk2"/>
              </a:buClr>
              <a:buSzPts val="3600"/>
              <a:buChar char="○"/>
              <a:defRPr sz="3600">
                <a:solidFill>
                  <a:schemeClr val="dk2"/>
                </a:solidFill>
              </a:defRPr>
            </a:lvl8pPr>
            <a:lvl9pPr marL="4114800" lvl="8" indent="-457200">
              <a:lnSpc>
                <a:spcPct val="115000"/>
              </a:lnSpc>
              <a:spcBef>
                <a:spcPts val="0"/>
              </a:spcBef>
              <a:spcAft>
                <a:spcPts val="0"/>
              </a:spcAft>
              <a:buClr>
                <a:schemeClr val="dk2"/>
              </a:buClr>
              <a:buSzPts val="3600"/>
              <a:buChar char="■"/>
              <a:defRPr sz="3600">
                <a:solidFill>
                  <a:schemeClr val="dk2"/>
                </a:solidFill>
              </a:defRPr>
            </a:lvl9pPr>
          </a:lstStyle>
          <a:p>
            <a:endParaRPr/>
          </a:p>
        </p:txBody>
      </p:sp>
      <p:sp>
        <p:nvSpPr>
          <p:cNvPr id="8" name="Google Shape;8;p1"/>
          <p:cNvSpPr txBox="1">
            <a:spLocks noGrp="1"/>
          </p:cNvSpPr>
          <p:nvPr>
            <p:ph type="sldNum" idx="12"/>
          </p:nvPr>
        </p:nvSpPr>
        <p:spPr>
          <a:xfrm>
            <a:off x="19813543" y="13708144"/>
            <a:ext cx="1283100" cy="1157100"/>
          </a:xfrm>
          <a:prstGeom prst="rect">
            <a:avLst/>
          </a:prstGeom>
          <a:noFill/>
          <a:ln>
            <a:noFill/>
          </a:ln>
        </p:spPr>
        <p:txBody>
          <a:bodyPr spcFirstLastPara="1" wrap="square" lIns="232125" tIns="232125" rIns="232125" bIns="232125" anchor="ctr" anchorCtr="0">
            <a:normAutofit/>
          </a:bodyPr>
          <a:lstStyle>
            <a:lvl1pPr lvl="0" algn="r">
              <a:buNone/>
              <a:defRPr sz="2500">
                <a:solidFill>
                  <a:schemeClr val="dk2"/>
                </a:solidFill>
              </a:defRPr>
            </a:lvl1pPr>
            <a:lvl2pPr lvl="1" algn="r">
              <a:buNone/>
              <a:defRPr sz="2500">
                <a:solidFill>
                  <a:schemeClr val="dk2"/>
                </a:solidFill>
              </a:defRPr>
            </a:lvl2pPr>
            <a:lvl3pPr lvl="2" algn="r">
              <a:buNone/>
              <a:defRPr sz="2500">
                <a:solidFill>
                  <a:schemeClr val="dk2"/>
                </a:solidFill>
              </a:defRPr>
            </a:lvl3pPr>
            <a:lvl4pPr lvl="3" algn="r">
              <a:buNone/>
              <a:defRPr sz="2500">
                <a:solidFill>
                  <a:schemeClr val="dk2"/>
                </a:solidFill>
              </a:defRPr>
            </a:lvl4pPr>
            <a:lvl5pPr lvl="4" algn="r">
              <a:buNone/>
              <a:defRPr sz="2500">
                <a:solidFill>
                  <a:schemeClr val="dk2"/>
                </a:solidFill>
              </a:defRPr>
            </a:lvl5pPr>
            <a:lvl6pPr lvl="5" algn="r">
              <a:buNone/>
              <a:defRPr sz="2500">
                <a:solidFill>
                  <a:schemeClr val="dk2"/>
                </a:solidFill>
              </a:defRPr>
            </a:lvl6pPr>
            <a:lvl7pPr lvl="6" algn="r">
              <a:buNone/>
              <a:defRPr sz="2500">
                <a:solidFill>
                  <a:schemeClr val="dk2"/>
                </a:solidFill>
              </a:defRPr>
            </a:lvl7pPr>
            <a:lvl8pPr lvl="7" algn="r">
              <a:buNone/>
              <a:defRPr sz="2500">
                <a:solidFill>
                  <a:schemeClr val="dk2"/>
                </a:solidFill>
              </a:defRPr>
            </a:lvl8pPr>
            <a:lvl9pPr lvl="8" algn="r">
              <a:buNone/>
              <a:defRPr sz="2500">
                <a:solidFill>
                  <a:schemeClr val="dk2"/>
                </a:solidFill>
              </a:defRPr>
            </a:lvl9pPr>
          </a:lstStyle>
          <a:p>
            <a:pPr marL="0" lvl="0" indent="0" algn="r" rtl="0">
              <a:spcBef>
                <a:spcPts val="0"/>
              </a:spcBef>
              <a:spcAft>
                <a:spcPts val="0"/>
              </a:spcAft>
              <a:buNone/>
            </a:pPr>
            <a:fld id="{00000000-1234-1234-1234-123412341234}" type="slidenum">
              <a:rPr lang="ja"/>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3"/>
          <p:cNvSpPr txBox="1">
            <a:spLocks noGrp="1"/>
          </p:cNvSpPr>
          <p:nvPr>
            <p:ph type="title"/>
          </p:nvPr>
        </p:nvSpPr>
        <p:spPr>
          <a:xfrm>
            <a:off x="5228125" y="437150"/>
            <a:ext cx="16126500" cy="1368000"/>
          </a:xfrm>
          <a:prstGeom prst="rect">
            <a:avLst/>
          </a:prstGeom>
        </p:spPr>
        <p:txBody>
          <a:bodyPr spcFirstLastPara="1" wrap="square" lIns="232125" tIns="232125" rIns="232125" bIns="232125" anchor="t" anchorCtr="0">
            <a:normAutofit fontScale="90000"/>
          </a:bodyPr>
          <a:lstStyle/>
          <a:p>
            <a:pPr marL="0" lvl="0" indent="0" algn="l" rtl="0">
              <a:spcBef>
                <a:spcPts val="0"/>
              </a:spcBef>
              <a:spcAft>
                <a:spcPts val="0"/>
              </a:spcAft>
              <a:buNone/>
            </a:pPr>
            <a:r>
              <a:rPr lang="ja">
                <a:latin typeface="游ゴシック" panose="020B0400000000000000" pitchFamily="50" charset="-128"/>
                <a:ea typeface="游ゴシック" panose="020B0400000000000000" pitchFamily="50" charset="-128"/>
              </a:rPr>
              <a:t>今後重要となりそうな領域の中で自社が取り組めそうなものを選び、その実現に必要な要素をあげてみましょう。</a:t>
            </a:r>
            <a:endParaRPr>
              <a:latin typeface="游ゴシック" panose="020B0400000000000000" pitchFamily="50" charset="-128"/>
              <a:ea typeface="游ゴシック" panose="020B0400000000000000" pitchFamily="50" charset="-128"/>
            </a:endParaRPr>
          </a:p>
          <a:p>
            <a:pPr marL="0" lvl="0" indent="0" algn="l" rtl="0">
              <a:spcBef>
                <a:spcPts val="0"/>
              </a:spcBef>
              <a:spcAft>
                <a:spcPts val="0"/>
              </a:spcAft>
              <a:buNone/>
            </a:pPr>
            <a:r>
              <a:rPr lang="ja">
                <a:latin typeface="游ゴシック" panose="020B0400000000000000" pitchFamily="50" charset="-128"/>
                <a:ea typeface="游ゴシック" panose="020B0400000000000000" pitchFamily="50" charset="-128"/>
              </a:rPr>
              <a:t>すでに自社にある設備や技術などは</a:t>
            </a:r>
            <a:r>
              <a:rPr lang="ja">
                <a:solidFill>
                  <a:srgbClr val="FFFFA1"/>
                </a:solidFill>
                <a:latin typeface="游ゴシック" panose="020B0400000000000000" pitchFamily="50" charset="-128"/>
                <a:ea typeface="游ゴシック" panose="020B0400000000000000" pitchFamily="50" charset="-128"/>
              </a:rPr>
              <a:t>黄色</a:t>
            </a:r>
            <a:r>
              <a:rPr lang="ja">
                <a:latin typeface="游ゴシック" panose="020B0400000000000000" pitchFamily="50" charset="-128"/>
                <a:ea typeface="游ゴシック" panose="020B0400000000000000" pitchFamily="50" charset="-128"/>
              </a:rPr>
              <a:t>のポストイットに、今後強化していく必要のあるものは</a:t>
            </a:r>
            <a:r>
              <a:rPr lang="ja">
                <a:solidFill>
                  <a:srgbClr val="F4CCCC"/>
                </a:solidFill>
                <a:latin typeface="游ゴシック" panose="020B0400000000000000" pitchFamily="50" charset="-128"/>
                <a:ea typeface="游ゴシック" panose="020B0400000000000000" pitchFamily="50" charset="-128"/>
              </a:rPr>
              <a:t>ピンク</a:t>
            </a:r>
            <a:r>
              <a:rPr lang="ja">
                <a:latin typeface="游ゴシック" panose="020B0400000000000000" pitchFamily="50" charset="-128"/>
                <a:ea typeface="游ゴシック" panose="020B0400000000000000" pitchFamily="50" charset="-128"/>
              </a:rPr>
              <a:t>のポストイットに記入してください</a:t>
            </a:r>
            <a:endParaRPr>
              <a:latin typeface="游ゴシック" panose="020B0400000000000000" pitchFamily="50" charset="-128"/>
              <a:ea typeface="游ゴシック" panose="020B0400000000000000" pitchFamily="50" charset="-128"/>
            </a:endParaRPr>
          </a:p>
        </p:txBody>
      </p:sp>
      <p:sp>
        <p:nvSpPr>
          <p:cNvPr id="58" name="Google Shape;58;p13"/>
          <p:cNvSpPr txBox="1">
            <a:spLocks noGrp="1"/>
          </p:cNvSpPr>
          <p:nvPr>
            <p:ph type="title" idx="2"/>
          </p:nvPr>
        </p:nvSpPr>
        <p:spPr>
          <a:xfrm>
            <a:off x="275125" y="98642"/>
            <a:ext cx="4653900" cy="2270400"/>
          </a:xfrm>
          <a:prstGeom prst="rect">
            <a:avLst/>
          </a:prstGeom>
        </p:spPr>
        <p:txBody>
          <a:bodyPr spcFirstLastPara="1" wrap="square" lIns="232125" tIns="232125" rIns="232125" bIns="232125" anchor="t" anchorCtr="0">
            <a:normAutofit fontScale="90000"/>
          </a:bodyPr>
          <a:lstStyle/>
          <a:p>
            <a:pPr marL="0" lvl="0" indent="0" algn="l" rtl="0">
              <a:spcBef>
                <a:spcPts val="0"/>
              </a:spcBef>
              <a:spcAft>
                <a:spcPts val="0"/>
              </a:spcAft>
              <a:buNone/>
            </a:pPr>
            <a:r>
              <a:rPr lang="ja" sz="6533" dirty="0">
                <a:latin typeface="游ゴシック" panose="020B0400000000000000" pitchFamily="50" charset="-128"/>
                <a:ea typeface="游ゴシック" panose="020B0400000000000000" pitchFamily="50" charset="-128"/>
              </a:rPr>
              <a:t>未来</a:t>
            </a:r>
            <a:r>
              <a:rPr lang="ja" sz="3866" dirty="0">
                <a:latin typeface="游ゴシック" panose="020B0400000000000000" pitchFamily="50" charset="-128"/>
                <a:ea typeface="游ゴシック" panose="020B0400000000000000" pitchFamily="50" charset="-128"/>
              </a:rPr>
              <a:t>の中の</a:t>
            </a:r>
            <a:endParaRPr sz="3866" dirty="0">
              <a:latin typeface="游ゴシック" panose="020B0400000000000000" pitchFamily="50" charset="-128"/>
              <a:ea typeface="游ゴシック" panose="020B0400000000000000" pitchFamily="50" charset="-128"/>
            </a:endParaRPr>
          </a:p>
          <a:p>
            <a:pPr marL="0" lvl="0" indent="0" algn="r" rtl="0">
              <a:spcBef>
                <a:spcPts val="0"/>
              </a:spcBef>
              <a:spcAft>
                <a:spcPts val="0"/>
              </a:spcAft>
              <a:buNone/>
            </a:pPr>
            <a:r>
              <a:rPr lang="ja" sz="5977" dirty="0">
                <a:latin typeface="游ゴシック" panose="020B0400000000000000" pitchFamily="50" charset="-128"/>
                <a:ea typeface="游ゴシック" panose="020B0400000000000000" pitchFamily="50" charset="-128"/>
              </a:rPr>
              <a:t>自社</a:t>
            </a:r>
            <a:r>
              <a:rPr lang="ja" dirty="0">
                <a:latin typeface="游ゴシック" panose="020B0400000000000000" pitchFamily="50" charset="-128"/>
                <a:ea typeface="游ゴシック" panose="020B0400000000000000" pitchFamily="50" charset="-128"/>
              </a:rPr>
              <a:t>ワーク</a:t>
            </a:r>
            <a:endParaRPr dirty="0">
              <a:latin typeface="游ゴシック" panose="020B0400000000000000" pitchFamily="50" charset="-128"/>
              <a:ea typeface="游ゴシック" panose="020B0400000000000000" pitchFamily="50" charset="-128"/>
            </a:endParaRPr>
          </a:p>
        </p:txBody>
      </p:sp>
      <p:sp>
        <p:nvSpPr>
          <p:cNvPr id="59" name="Google Shape;59;p13"/>
          <p:cNvSpPr/>
          <p:nvPr/>
        </p:nvSpPr>
        <p:spPr>
          <a:xfrm>
            <a:off x="16379275" y="2820975"/>
            <a:ext cx="3524400" cy="2302200"/>
          </a:xfrm>
          <a:prstGeom prst="rect">
            <a:avLst/>
          </a:prstGeom>
          <a:solidFill>
            <a:srgbClr val="D9D9D9"/>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sz="3300" b="1">
              <a:latin typeface="游ゴシック" panose="020B0400000000000000" pitchFamily="50" charset="-128"/>
              <a:ea typeface="游ゴシック" panose="020B0400000000000000" pitchFamily="50" charset="-128"/>
              <a:cs typeface="M PLUS 1p"/>
              <a:sym typeface="M PLUS 1p"/>
            </a:endParaRPr>
          </a:p>
          <a:p>
            <a:pPr marL="0" lvl="0" indent="0" algn="ctr" rtl="0">
              <a:spcBef>
                <a:spcPts val="0"/>
              </a:spcBef>
              <a:spcAft>
                <a:spcPts val="0"/>
              </a:spcAft>
              <a:buNone/>
            </a:pPr>
            <a:r>
              <a:rPr lang="ja" sz="3300" b="1">
                <a:latin typeface="游ゴシック" panose="020B0400000000000000" pitchFamily="50" charset="-128"/>
                <a:ea typeface="游ゴシック" panose="020B0400000000000000" pitchFamily="50" charset="-128"/>
                <a:cs typeface="M PLUS 1p"/>
                <a:sym typeface="M PLUS 1p"/>
              </a:rPr>
              <a:t>で収益化</a:t>
            </a:r>
            <a:endParaRPr sz="3300" b="1">
              <a:latin typeface="游ゴシック" panose="020B0400000000000000" pitchFamily="50" charset="-128"/>
              <a:ea typeface="游ゴシック" panose="020B0400000000000000" pitchFamily="50" charset="-128"/>
              <a:cs typeface="M PLUS 1p"/>
              <a:sym typeface="M PLUS 1p"/>
            </a:endParaRPr>
          </a:p>
        </p:txBody>
      </p:sp>
      <p:sp>
        <p:nvSpPr>
          <p:cNvPr id="60" name="Google Shape;60;p13"/>
          <p:cNvSpPr/>
          <p:nvPr/>
        </p:nvSpPr>
        <p:spPr>
          <a:xfrm>
            <a:off x="2101796" y="4922873"/>
            <a:ext cx="16126411" cy="7660100"/>
          </a:xfrm>
          <a:custGeom>
            <a:avLst/>
            <a:gdLst/>
            <a:ahLst/>
            <a:cxnLst/>
            <a:rect l="l" t="t" r="r" b="b"/>
            <a:pathLst>
              <a:path w="250556" h="114300" extrusionOk="0">
                <a:moveTo>
                  <a:pt x="0" y="114300"/>
                </a:moveTo>
                <a:cubicBezTo>
                  <a:pt x="15498" y="113331"/>
                  <a:pt x="66729" y="111502"/>
                  <a:pt x="92990" y="108488"/>
                </a:cubicBezTo>
                <a:cubicBezTo>
                  <a:pt x="119251" y="105475"/>
                  <a:pt x="137440" y="102354"/>
                  <a:pt x="157566" y="96219"/>
                </a:cubicBezTo>
                <a:cubicBezTo>
                  <a:pt x="177692" y="90084"/>
                  <a:pt x="199541" y="82228"/>
                  <a:pt x="213748" y="71680"/>
                </a:cubicBezTo>
                <a:cubicBezTo>
                  <a:pt x="227955" y="61133"/>
                  <a:pt x="236672" y="44881"/>
                  <a:pt x="242807" y="32934"/>
                </a:cubicBezTo>
                <a:cubicBezTo>
                  <a:pt x="248942" y="20987"/>
                  <a:pt x="249265" y="5489"/>
                  <a:pt x="250556" y="0"/>
                </a:cubicBezTo>
              </a:path>
            </a:pathLst>
          </a:custGeom>
          <a:noFill/>
          <a:ln w="76200" cap="flat" cmpd="sng">
            <a:solidFill>
              <a:srgbClr val="C60079"/>
            </a:solidFill>
            <a:prstDash val="dash"/>
            <a:round/>
            <a:headEnd type="none" w="med" len="med"/>
            <a:tailEnd type="none" w="med" len="med"/>
          </a:ln>
        </p:spPr>
        <p:txBody>
          <a:bodyPr/>
          <a:lstStyle/>
          <a:p>
            <a:endParaRPr lang="ja-JP" altLang="en-US"/>
          </a:p>
        </p:txBody>
      </p:sp>
      <p:sp>
        <p:nvSpPr>
          <p:cNvPr id="61" name="Google Shape;61;p13"/>
          <p:cNvSpPr txBox="1"/>
          <p:nvPr/>
        </p:nvSpPr>
        <p:spPr>
          <a:xfrm>
            <a:off x="1622550" y="13656952"/>
            <a:ext cx="1878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3200" b="1" dirty="0">
                <a:latin typeface="Segoe UI" panose="020B0502040204020203" pitchFamily="34" charset="0"/>
                <a:ea typeface="M PLUS 1p"/>
                <a:cs typeface="Segoe UI" panose="020B0502040204020203" pitchFamily="34" charset="0"/>
                <a:sym typeface="M PLUS 1p"/>
              </a:rPr>
              <a:t>2023</a:t>
            </a:r>
            <a:endParaRPr sz="3200" b="1" dirty="0">
              <a:latin typeface="Segoe UI" panose="020B0502040204020203" pitchFamily="34" charset="0"/>
              <a:ea typeface="Segoe UI Black" panose="020B0A02040204020203" pitchFamily="34" charset="0"/>
              <a:cs typeface="Segoe UI" panose="020B0502040204020203" pitchFamily="34" charset="0"/>
              <a:sym typeface="M PLUS 1p"/>
            </a:endParaRPr>
          </a:p>
        </p:txBody>
      </p:sp>
      <p:sp>
        <p:nvSpPr>
          <p:cNvPr id="62" name="Google Shape;62;p13"/>
          <p:cNvSpPr txBox="1"/>
          <p:nvPr/>
        </p:nvSpPr>
        <p:spPr>
          <a:xfrm>
            <a:off x="17149055" y="13656952"/>
            <a:ext cx="1878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ja" sz="3200" b="1" dirty="0">
                <a:latin typeface="Segoe UI" panose="020B0502040204020203" pitchFamily="34" charset="0"/>
                <a:ea typeface="M PLUS 1p"/>
                <a:cs typeface="Segoe UI" panose="020B0502040204020203" pitchFamily="34" charset="0"/>
                <a:sym typeface="M PLUS 1p"/>
              </a:rPr>
              <a:t>20__</a:t>
            </a:r>
            <a:endParaRPr sz="3200" b="1" dirty="0">
              <a:latin typeface="Segoe UI" panose="020B0502040204020203" pitchFamily="34" charset="0"/>
              <a:ea typeface="Segoe UI Black" panose="020B0A02040204020203" pitchFamily="34" charset="0"/>
              <a:cs typeface="Segoe UI" panose="020B0502040204020203" pitchFamily="34" charset="0"/>
              <a:sym typeface="M PLUS 1p"/>
            </a:endParaRPr>
          </a:p>
        </p:txBody>
      </p:sp>
      <p:sp>
        <p:nvSpPr>
          <p:cNvPr id="63" name="Google Shape;63;p13"/>
          <p:cNvSpPr txBox="1"/>
          <p:nvPr/>
        </p:nvSpPr>
        <p:spPr>
          <a:xfrm>
            <a:off x="9764096" y="13656952"/>
            <a:ext cx="18783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3200" b="1">
                <a:latin typeface="Segoe UI" panose="020B0502040204020203" pitchFamily="34" charset="0"/>
                <a:ea typeface="M PLUS 1p"/>
                <a:cs typeface="Segoe UI" panose="020B0502040204020203" pitchFamily="34" charset="0"/>
                <a:sym typeface="M PLUS 1p"/>
              </a:rPr>
              <a:t>20__</a:t>
            </a:r>
            <a:endParaRPr sz="3200" b="1">
              <a:latin typeface="Segoe UI" panose="020B0502040204020203" pitchFamily="34" charset="0"/>
              <a:ea typeface="Segoe UI Black" panose="020B0A02040204020203" pitchFamily="34" charset="0"/>
              <a:cs typeface="Segoe UI" panose="020B0502040204020203" pitchFamily="34" charset="0"/>
              <a:sym typeface="M PLUS 1p"/>
            </a:endParaRPr>
          </a:p>
        </p:txBody>
      </p:sp>
      <p:cxnSp>
        <p:nvCxnSpPr>
          <p:cNvPr id="64" name="Google Shape;64;p13"/>
          <p:cNvCxnSpPr/>
          <p:nvPr/>
        </p:nvCxnSpPr>
        <p:spPr>
          <a:xfrm rot="10800000" flipH="1">
            <a:off x="1640675" y="13233502"/>
            <a:ext cx="17895600" cy="9600"/>
          </a:xfrm>
          <a:prstGeom prst="straightConnector1">
            <a:avLst/>
          </a:prstGeom>
          <a:noFill/>
          <a:ln w="76200" cap="flat" cmpd="sng">
            <a:solidFill>
              <a:schemeClr val="dk2"/>
            </a:solidFill>
            <a:prstDash val="solid"/>
            <a:round/>
            <a:headEnd type="none" w="med" len="med"/>
            <a:tailEnd type="none" w="med" len="med"/>
          </a:ln>
        </p:spPr>
      </p:cxnSp>
      <p:sp>
        <p:nvSpPr>
          <p:cNvPr id="65" name="Google Shape;65;p13"/>
          <p:cNvSpPr txBox="1"/>
          <p:nvPr/>
        </p:nvSpPr>
        <p:spPr>
          <a:xfrm>
            <a:off x="533600" y="2651000"/>
            <a:ext cx="3524400" cy="21240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ja" sz="1800" b="1" dirty="0">
                <a:latin typeface="游ゴシック" panose="020B0400000000000000" pitchFamily="50" charset="-128"/>
                <a:ea typeface="游ゴシック" panose="020B0400000000000000" pitchFamily="50" charset="-128"/>
                <a:cs typeface="M PLUS 1p"/>
                <a:sym typeface="M PLUS 1p"/>
              </a:rPr>
              <a:t> 考える視点：</a:t>
            </a:r>
            <a:endParaRPr sz="1800" b="1" dirty="0">
              <a:latin typeface="游ゴシック" panose="020B0400000000000000" pitchFamily="50" charset="-128"/>
              <a:ea typeface="游ゴシック" panose="020B0400000000000000" pitchFamily="50" charset="-128"/>
              <a:cs typeface="M PLUS 1p"/>
              <a:sym typeface="M PLUS 1p"/>
            </a:endParaRPr>
          </a:p>
          <a:p>
            <a:pPr marL="630000" lvl="0" indent="-304800" algn="l" rtl="0">
              <a:spcBef>
                <a:spcPts val="0"/>
              </a:spcBef>
              <a:spcAft>
                <a:spcPts val="0"/>
              </a:spcAft>
              <a:buSzPts val="1800"/>
              <a:buFont typeface="M PLUS 1p"/>
              <a:buChar char="●"/>
            </a:pPr>
            <a:r>
              <a:rPr lang="ja" sz="1800" dirty="0">
                <a:latin typeface="游ゴシック" panose="020B0400000000000000" pitchFamily="50" charset="-128"/>
                <a:ea typeface="游ゴシック" panose="020B0400000000000000" pitchFamily="50" charset="-128"/>
                <a:cs typeface="M PLUS 1p"/>
                <a:sym typeface="M PLUS 1p"/>
              </a:rPr>
              <a:t>納品物</a:t>
            </a:r>
            <a:endParaRPr sz="1800" dirty="0">
              <a:latin typeface="游ゴシック" panose="020B0400000000000000" pitchFamily="50" charset="-128"/>
              <a:ea typeface="游ゴシック" panose="020B0400000000000000" pitchFamily="50" charset="-128"/>
              <a:cs typeface="M PLUS 1p"/>
              <a:sym typeface="M PLUS 1p"/>
            </a:endParaRPr>
          </a:p>
          <a:p>
            <a:pPr marL="630000" lvl="0" indent="-304800" algn="l" rtl="0">
              <a:spcBef>
                <a:spcPts val="0"/>
              </a:spcBef>
              <a:spcAft>
                <a:spcPts val="0"/>
              </a:spcAft>
              <a:buSzPts val="1800"/>
              <a:buFont typeface="M PLUS 1p"/>
              <a:buChar char="●"/>
            </a:pPr>
            <a:r>
              <a:rPr lang="ja" sz="1800" dirty="0">
                <a:latin typeface="游ゴシック" panose="020B0400000000000000" pitchFamily="50" charset="-128"/>
                <a:ea typeface="游ゴシック" panose="020B0400000000000000" pitchFamily="50" charset="-128"/>
                <a:cs typeface="M PLUS 1p"/>
                <a:sym typeface="M PLUS 1p"/>
              </a:rPr>
              <a:t>取引先（取引先との関係性含む）</a:t>
            </a:r>
            <a:endParaRPr sz="1800" dirty="0">
              <a:latin typeface="游ゴシック" panose="020B0400000000000000" pitchFamily="50" charset="-128"/>
              <a:ea typeface="游ゴシック" panose="020B0400000000000000" pitchFamily="50" charset="-128"/>
              <a:cs typeface="M PLUS 1p"/>
              <a:sym typeface="M PLUS 1p"/>
            </a:endParaRPr>
          </a:p>
          <a:p>
            <a:pPr marL="630000" lvl="0" indent="-304800" algn="l" rtl="0">
              <a:spcBef>
                <a:spcPts val="0"/>
              </a:spcBef>
              <a:spcAft>
                <a:spcPts val="0"/>
              </a:spcAft>
              <a:buSzPts val="1800"/>
              <a:buFont typeface="M PLUS 1p"/>
              <a:buChar char="●"/>
            </a:pPr>
            <a:r>
              <a:rPr lang="ja" sz="1800" dirty="0">
                <a:latin typeface="游ゴシック" panose="020B0400000000000000" pitchFamily="50" charset="-128"/>
                <a:ea typeface="游ゴシック" panose="020B0400000000000000" pitchFamily="50" charset="-128"/>
                <a:cs typeface="M PLUS 1p"/>
                <a:sym typeface="M PLUS 1p"/>
              </a:rPr>
              <a:t>組織・人材</a:t>
            </a:r>
            <a:endParaRPr sz="1800" dirty="0">
              <a:latin typeface="游ゴシック" panose="020B0400000000000000" pitchFamily="50" charset="-128"/>
              <a:ea typeface="游ゴシック" panose="020B0400000000000000" pitchFamily="50" charset="-128"/>
              <a:cs typeface="M PLUS 1p"/>
              <a:sym typeface="M PLUS 1p"/>
            </a:endParaRPr>
          </a:p>
          <a:p>
            <a:pPr marL="630000" lvl="0" indent="-304800" algn="l" rtl="0">
              <a:spcBef>
                <a:spcPts val="0"/>
              </a:spcBef>
              <a:spcAft>
                <a:spcPts val="0"/>
              </a:spcAft>
              <a:buSzPts val="1800"/>
              <a:buFont typeface="M PLUS 1p"/>
              <a:buChar char="●"/>
            </a:pPr>
            <a:r>
              <a:rPr lang="ja" sz="1800" dirty="0">
                <a:latin typeface="游ゴシック" panose="020B0400000000000000" pitchFamily="50" charset="-128"/>
                <a:ea typeface="游ゴシック" panose="020B0400000000000000" pitchFamily="50" charset="-128"/>
                <a:cs typeface="M PLUS 1p"/>
                <a:sym typeface="M PLUS 1p"/>
              </a:rPr>
              <a:t>技術・設備</a:t>
            </a:r>
            <a:endParaRPr sz="1800" dirty="0">
              <a:latin typeface="游ゴシック" panose="020B0400000000000000" pitchFamily="50" charset="-128"/>
              <a:ea typeface="游ゴシック" panose="020B0400000000000000" pitchFamily="50" charset="-128"/>
              <a:cs typeface="M PLUS 1p"/>
              <a:sym typeface="M PLUS 1p"/>
            </a:endParaRPr>
          </a:p>
          <a:p>
            <a:pPr marL="0" lvl="0" indent="0" algn="l" rtl="0">
              <a:spcBef>
                <a:spcPts val="0"/>
              </a:spcBef>
              <a:spcAft>
                <a:spcPts val="0"/>
              </a:spcAft>
              <a:buNone/>
            </a:pPr>
            <a:r>
              <a:rPr lang="ja" sz="1800" dirty="0">
                <a:latin typeface="游ゴシック" panose="020B0400000000000000" pitchFamily="50" charset="-128"/>
                <a:ea typeface="游ゴシック" panose="020B0400000000000000" pitchFamily="50" charset="-128"/>
                <a:cs typeface="M PLUS 1p"/>
                <a:sym typeface="M PLUS 1p"/>
              </a:rPr>
              <a:t>などはどう変わるのか？</a:t>
            </a:r>
            <a:endParaRPr sz="1800" dirty="0">
              <a:latin typeface="游ゴシック" panose="020B0400000000000000" pitchFamily="50" charset="-128"/>
              <a:ea typeface="游ゴシック" panose="020B0400000000000000" pitchFamily="50" charset="-128"/>
              <a:cs typeface="M PLUS 1p"/>
              <a:sym typeface="M PLUS 1p"/>
            </a:endParaRPr>
          </a:p>
        </p:txBody>
      </p:sp>
      <p:sp>
        <p:nvSpPr>
          <p:cNvPr id="66" name="Google Shape;66;p13"/>
          <p:cNvSpPr/>
          <p:nvPr/>
        </p:nvSpPr>
        <p:spPr>
          <a:xfrm>
            <a:off x="6412250" y="2651000"/>
            <a:ext cx="1800000" cy="1368000"/>
          </a:xfrm>
          <a:prstGeom prst="rect">
            <a:avLst/>
          </a:prstGeom>
          <a:solidFill>
            <a:srgbClr val="F4CCCC"/>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500">
                <a:latin typeface="游ゴシック" panose="020B0400000000000000" pitchFamily="50" charset="-128"/>
                <a:ea typeface="游ゴシック" panose="020B0400000000000000" pitchFamily="50" charset="-128"/>
              </a:rPr>
              <a:t>※必要な強化</a:t>
            </a:r>
            <a:br>
              <a:rPr lang="ja" sz="1500">
                <a:latin typeface="游ゴシック" panose="020B0400000000000000" pitchFamily="50" charset="-128"/>
                <a:ea typeface="游ゴシック" panose="020B0400000000000000" pitchFamily="50" charset="-128"/>
              </a:rPr>
            </a:br>
            <a:r>
              <a:rPr lang="ja" sz="1500">
                <a:latin typeface="游ゴシック" panose="020B0400000000000000" pitchFamily="50" charset="-128"/>
                <a:ea typeface="游ゴシック" panose="020B0400000000000000" pitchFamily="50" charset="-128"/>
              </a:rPr>
              <a:t>ポイントを記載</a:t>
            </a:r>
            <a:endParaRPr sz="1500">
              <a:latin typeface="游ゴシック" panose="020B0400000000000000" pitchFamily="50" charset="-128"/>
              <a:ea typeface="游ゴシック" panose="020B0400000000000000" pitchFamily="50" charset="-128"/>
            </a:endParaRPr>
          </a:p>
        </p:txBody>
      </p:sp>
      <p:sp>
        <p:nvSpPr>
          <p:cNvPr id="67" name="Google Shape;67;p13"/>
          <p:cNvSpPr/>
          <p:nvPr/>
        </p:nvSpPr>
        <p:spPr>
          <a:xfrm>
            <a:off x="4379200" y="2651000"/>
            <a:ext cx="1800000" cy="1368000"/>
          </a:xfrm>
          <a:prstGeom prst="rect">
            <a:avLst/>
          </a:prstGeom>
          <a:solidFill>
            <a:srgbClr val="FFFFA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ja" sz="1500">
                <a:latin typeface="游ゴシック" panose="020B0400000000000000" pitchFamily="50" charset="-128"/>
                <a:ea typeface="游ゴシック" panose="020B0400000000000000" pitchFamily="50" charset="-128"/>
              </a:rPr>
              <a:t>すでにある</a:t>
            </a:r>
            <a:endParaRPr sz="1500">
              <a:latin typeface="游ゴシック" panose="020B0400000000000000" pitchFamily="50" charset="-128"/>
              <a:ea typeface="游ゴシック" panose="020B0400000000000000" pitchFamily="50" charset="-128"/>
            </a:endParaRPr>
          </a:p>
          <a:p>
            <a:pPr marL="0" lvl="0" indent="0" algn="ctr" rtl="0">
              <a:spcBef>
                <a:spcPts val="0"/>
              </a:spcBef>
              <a:spcAft>
                <a:spcPts val="0"/>
              </a:spcAft>
              <a:buNone/>
            </a:pPr>
            <a:r>
              <a:rPr lang="ja" sz="1500">
                <a:latin typeface="游ゴシック" panose="020B0400000000000000" pitchFamily="50" charset="-128"/>
                <a:ea typeface="游ゴシック" panose="020B0400000000000000" pitchFamily="50" charset="-128"/>
              </a:rPr>
              <a:t>能力、設備、実績</a:t>
            </a:r>
            <a:endParaRPr sz="1500">
              <a:latin typeface="游ゴシック" panose="020B0400000000000000" pitchFamily="50" charset="-128"/>
              <a:ea typeface="游ゴシック" panose="020B0400000000000000" pitchFamily="50" charset="-128"/>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111</Words>
  <PresentationFormat>ユーザー設定</PresentationFormat>
  <Paragraphs>18</Paragraphs>
  <Slides>1</Slides>
  <Notes>1</Notes>
  <HiddenSlides>0</HiddenSlides>
  <MMClips>0</MMClips>
  <ScaleCrop>false</ScaleCrop>
  <HeadingPairs>
    <vt:vector size="4" baseType="variant">
      <vt:variant>
        <vt:lpstr>テーマ</vt:lpstr>
      </vt:variant>
      <vt:variant>
        <vt:i4>1</vt:i4>
      </vt:variant>
      <vt:variant>
        <vt:lpstr>スライド タイトル</vt:lpstr>
      </vt:variant>
      <vt:variant>
        <vt:i4>1</vt:i4>
      </vt:variant>
    </vt:vector>
  </HeadingPairs>
  <TitlesOfParts>
    <vt:vector size="2" baseType="lpstr">
      <vt:lpstr>Simple Light</vt:lpstr>
      <vt:lpstr>今後重要となりそうな領域の中で自社が取り組めそうなものを選び、その実現に必要な要素をあげてみましょう。 すでに自社にある設備や技術などは黄色のポストイットに、今後強化していく必要のあるものはピンクのポストイットに記入してください</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modified xsi:type="dcterms:W3CDTF">2024-02-28T04:54:01Z</dcterms:modified>
</cp:coreProperties>
</file>