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9" r:id="rId2"/>
  </p:sldIdLst>
  <p:sldSz cx="15119350" cy="10691813"/>
  <p:notesSz cx="7559675" cy="10691813"/>
  <p:embeddedFontLst>
    <p:embeddedFont>
      <p:font typeface="M PLUS 1p" panose="020B0600070205080204" charset="-128"/>
      <p:regular r:id="rId4"/>
      <p:bold r:id="rId5"/>
    </p:embeddedFont>
    <p:embeddedFont>
      <p:font typeface="Noto Sans Black" panose="020B0600070205080204" charset="0"/>
      <p:bold r:id="rId6"/>
      <p:boldItalic r:id="rId7"/>
    </p:embeddedFont>
    <p:embeddedFont>
      <p:font typeface="Segoe UI" panose="020B0502040204020203" pitchFamily="34" charset="0"/>
      <p:regular r:id="rId8"/>
      <p:bold r:id="rId9"/>
      <p:italic r:id="rId10"/>
      <p:boldItalic r:id="rId11"/>
    </p:embeddedFont>
    <p:embeddedFont>
      <p:font typeface="游ゴシック" panose="020B0400000000000000" pitchFamily="50" charset="-128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747775"/>
          </p15:clr>
        </p15:guide>
        <p15:guide id="2" pos="4762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iroi Kubota" initials="" lastIdx="2" clrIdx="0"/>
  <p:cmAuthor id="1" name="Seiji Inuzuka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565CD8-C9E5-4F3D-AAF8-291E226A2E69}" v="44" dt="2024-02-28T03:19:17.161"/>
    <p1510:client id="{B876BB1D-BA9A-4A14-A67B-8A1C642D2CCD}" v="7" dt="2024-02-28T04:55:10.457"/>
  </p1510:revLst>
</p1510:revInfo>
</file>

<file path=ppt/tableStyles.xml><?xml version="1.0" encoding="utf-8"?>
<a:tblStyleLst xmlns:a="http://schemas.openxmlformats.org/drawingml/2006/main" def="{E88AC7EA-74FE-45D3-97DD-89DC017E3AC3}">
  <a:tblStyle styleId="{E88AC7EA-74FE-45D3-97DD-89DC017E3AC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BA45EE4-E3EC-4D8E-B547-700D592A85A7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F81BD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F81BD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F81BD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F81BD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470" y="66"/>
      </p:cViewPr>
      <p:guideLst>
        <p:guide orient="horz" pos="3368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19" Type="http://schemas.microsoft.com/office/2016/11/relationships/changesInfo" Target="changesInfos/changesInfo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ROI KUBOTA" userId="95e6446f346b2e83" providerId="LiveId" clId="{7B565CD8-C9E5-4F3D-AAF8-291E226A2E69}"/>
    <pc:docChg chg="undo custSel modSld">
      <pc:chgData name="HIROI KUBOTA" userId="95e6446f346b2e83" providerId="LiveId" clId="{7B565CD8-C9E5-4F3D-AAF8-291E226A2E69}" dt="2024-02-28T03:19:17.163" v="43" actId="2711"/>
      <pc:docMkLst>
        <pc:docMk/>
      </pc:docMkLst>
      <pc:sldChg chg="modSp mod">
        <pc:chgData name="HIROI KUBOTA" userId="95e6446f346b2e83" providerId="LiveId" clId="{7B565CD8-C9E5-4F3D-AAF8-291E226A2E69}" dt="2024-02-28T03:11:59.363" v="12" actId="14100"/>
        <pc:sldMkLst>
          <pc:docMk/>
          <pc:sldMk cId="0" sldId="256"/>
        </pc:sldMkLst>
        <pc:spChg chg="mod">
          <ac:chgData name="HIROI KUBOTA" userId="95e6446f346b2e83" providerId="LiveId" clId="{7B565CD8-C9E5-4F3D-AAF8-291E226A2E69}" dt="2024-02-28T03:11:59.363" v="12" actId="14100"/>
          <ac:spMkLst>
            <pc:docMk/>
            <pc:sldMk cId="0" sldId="256"/>
            <ac:spMk id="57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09:41.516" v="2" actId="404"/>
          <ac:spMkLst>
            <pc:docMk/>
            <pc:sldMk cId="0" sldId="256"/>
            <ac:spMk id="58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1:01.783" v="7" actId="2711"/>
          <ac:spMkLst>
            <pc:docMk/>
            <pc:sldMk cId="0" sldId="256"/>
            <ac:spMk id="60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0:00.855" v="3" actId="2711"/>
          <ac:spMkLst>
            <pc:docMk/>
            <pc:sldMk cId="0" sldId="256"/>
            <ac:spMk id="62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0:00.855" v="3" actId="2711"/>
          <ac:spMkLst>
            <pc:docMk/>
            <pc:sldMk cId="0" sldId="256"/>
            <ac:spMk id="64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0:00.855" v="3" actId="2711"/>
          <ac:spMkLst>
            <pc:docMk/>
            <pc:sldMk cId="0" sldId="256"/>
            <ac:spMk id="71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0:00.855" v="3" actId="2711"/>
          <ac:spMkLst>
            <pc:docMk/>
            <pc:sldMk cId="0" sldId="256"/>
            <ac:spMk id="72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0:00.855" v="3" actId="2711"/>
          <ac:spMkLst>
            <pc:docMk/>
            <pc:sldMk cId="0" sldId="256"/>
            <ac:spMk id="76" creationId="{00000000-0000-0000-0000-000000000000}"/>
          </ac:spMkLst>
        </pc:spChg>
      </pc:sldChg>
      <pc:sldChg chg="modSp mod modCm">
        <pc:chgData name="HIROI KUBOTA" userId="95e6446f346b2e83" providerId="LiveId" clId="{7B565CD8-C9E5-4F3D-AAF8-291E226A2E69}" dt="2024-02-28T03:15:17.831" v="27" actId="14100"/>
        <pc:sldMkLst>
          <pc:docMk/>
          <pc:sldMk cId="0" sldId="257"/>
        </pc:sldMkLst>
        <pc:spChg chg="mod">
          <ac:chgData name="HIROI KUBOTA" userId="95e6446f346b2e83" providerId="LiveId" clId="{7B565CD8-C9E5-4F3D-AAF8-291E226A2E69}" dt="2024-02-28T03:13:38.839" v="20" actId="2711"/>
          <ac:spMkLst>
            <pc:docMk/>
            <pc:sldMk cId="0" sldId="257"/>
            <ac:spMk id="81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2:24.056" v="13" actId="2711"/>
          <ac:spMkLst>
            <pc:docMk/>
            <pc:sldMk cId="0" sldId="257"/>
            <ac:spMk id="82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3:56.408" v="21" actId="2711"/>
          <ac:spMkLst>
            <pc:docMk/>
            <pc:sldMk cId="0" sldId="257"/>
            <ac:spMk id="84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2:24.056" v="13" actId="2711"/>
          <ac:spMkLst>
            <pc:docMk/>
            <pc:sldMk cId="0" sldId="257"/>
            <ac:spMk id="85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17.831" v="27" actId="14100"/>
          <ac:spMkLst>
            <pc:docMk/>
            <pc:sldMk cId="0" sldId="257"/>
            <ac:spMk id="87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2:24.056" v="13" actId="2711"/>
          <ac:spMkLst>
            <pc:docMk/>
            <pc:sldMk cId="0" sldId="257"/>
            <ac:spMk id="89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2:24.056" v="13" actId="2711"/>
          <ac:spMkLst>
            <pc:docMk/>
            <pc:sldMk cId="0" sldId="257"/>
            <ac:spMk id="93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2:24.056" v="13" actId="2711"/>
          <ac:spMkLst>
            <pc:docMk/>
            <pc:sldMk cId="0" sldId="257"/>
            <ac:spMk id="94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2:24.056" v="13" actId="2711"/>
          <ac:spMkLst>
            <pc:docMk/>
            <pc:sldMk cId="0" sldId="257"/>
            <ac:spMk id="98" creationId="{00000000-0000-0000-0000-000000000000}"/>
          </ac:spMkLst>
        </pc:spChg>
      </pc:sldChg>
      <pc:sldChg chg="modSp mod modCm">
        <pc:chgData name="HIROI KUBOTA" userId="95e6446f346b2e83" providerId="LiveId" clId="{7B565CD8-C9E5-4F3D-AAF8-291E226A2E69}" dt="2024-02-28T03:17:53.009" v="38" actId="5900"/>
        <pc:sldMkLst>
          <pc:docMk/>
          <pc:sldMk cId="0" sldId="258"/>
        </pc:sldMkLst>
        <pc:spChg chg="mod">
          <ac:chgData name="HIROI KUBOTA" userId="95e6446f346b2e83" providerId="LiveId" clId="{7B565CD8-C9E5-4F3D-AAF8-291E226A2E69}" dt="2024-02-28T03:17:14.875" v="36" actId="14100"/>
          <ac:spMkLst>
            <pc:docMk/>
            <pc:sldMk cId="0" sldId="258"/>
            <ac:spMk id="103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04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05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08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09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10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11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12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13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14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15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17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18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22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23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24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7:38.889" v="37" actId="2711"/>
          <ac:spMkLst>
            <pc:docMk/>
            <pc:sldMk cId="0" sldId="258"/>
            <ac:spMk id="125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7:04.507" v="35" actId="14100"/>
          <ac:spMkLst>
            <pc:docMk/>
            <pc:sldMk cId="0" sldId="258"/>
            <ac:spMk id="126" creationId="{00000000-0000-0000-0000-000000000000}"/>
          </ac:spMkLst>
        </pc:spChg>
        <pc:grpChg chg="mod">
          <ac:chgData name="HIROI KUBOTA" userId="95e6446f346b2e83" providerId="LiveId" clId="{7B565CD8-C9E5-4F3D-AAF8-291E226A2E69}" dt="2024-02-28T03:16:40.147" v="32" actId="1037"/>
          <ac:grpSpMkLst>
            <pc:docMk/>
            <pc:sldMk cId="0" sldId="258"/>
            <ac:grpSpMk id="116" creationId="{00000000-0000-0000-0000-000000000000}"/>
          </ac:grpSpMkLst>
        </pc:grpChg>
        <pc:grpChg chg="mod">
          <ac:chgData name="HIROI KUBOTA" userId="95e6446f346b2e83" providerId="LiveId" clId="{7B565CD8-C9E5-4F3D-AAF8-291E226A2E69}" dt="2024-02-28T03:16:40.147" v="32" actId="1037"/>
          <ac:grpSpMkLst>
            <pc:docMk/>
            <pc:sldMk cId="0" sldId="258"/>
            <ac:grpSpMk id="119" creationId="{00000000-0000-0000-0000-000000000000}"/>
          </ac:grpSpMkLst>
        </pc:grpChg>
      </pc:sldChg>
      <pc:sldChg chg="modSp mod">
        <pc:chgData name="HIROI KUBOTA" userId="95e6446f346b2e83" providerId="LiveId" clId="{7B565CD8-C9E5-4F3D-AAF8-291E226A2E69}" dt="2024-02-28T03:19:17.163" v="43" actId="2711"/>
        <pc:sldMkLst>
          <pc:docMk/>
          <pc:sldMk cId="0" sldId="259"/>
        </pc:sldMkLst>
        <pc:spChg chg="mod">
          <ac:chgData name="HIROI KUBOTA" userId="95e6446f346b2e83" providerId="LiveId" clId="{7B565CD8-C9E5-4F3D-AAF8-291E226A2E69}" dt="2024-02-28T03:18:28.982" v="40" actId="2711"/>
          <ac:spMkLst>
            <pc:docMk/>
            <pc:sldMk cId="0" sldId="259"/>
            <ac:spMk id="133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8:28.982" v="40" actId="2711"/>
          <ac:spMkLst>
            <pc:docMk/>
            <pc:sldMk cId="0" sldId="259"/>
            <ac:spMk id="134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8:28.982" v="40" actId="2711"/>
          <ac:spMkLst>
            <pc:docMk/>
            <pc:sldMk cId="0" sldId="259"/>
            <ac:spMk id="137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8:28.982" v="40" actId="2711"/>
          <ac:spMkLst>
            <pc:docMk/>
            <pc:sldMk cId="0" sldId="259"/>
            <ac:spMk id="138" creationId="{00000000-0000-0000-0000-000000000000}"/>
          </ac:spMkLst>
        </pc:spChg>
        <pc:graphicFrameChg chg="modGraphic">
          <ac:chgData name="HIROI KUBOTA" userId="95e6446f346b2e83" providerId="LiveId" clId="{7B565CD8-C9E5-4F3D-AAF8-291E226A2E69}" dt="2024-02-28T03:19:17.163" v="43" actId="2711"/>
          <ac:graphicFrameMkLst>
            <pc:docMk/>
            <pc:sldMk cId="0" sldId="259"/>
            <ac:graphicFrameMk id="132" creationId="{00000000-0000-0000-0000-000000000000}"/>
          </ac:graphicFrameMkLst>
        </pc:graphicFrameChg>
      </pc:sldChg>
    </pc:docChg>
  </pc:docChgLst>
  <pc:docChgLst>
    <pc:chgData name="KUBOTA HIROI" userId="95e6446f346b2e83" providerId="Windows Live" clId="Web-{B876BB1D-BA9A-4A14-A67B-8A1C642D2CCD}"/>
    <pc:docChg chg="delSld modSld">
      <pc:chgData name="KUBOTA HIROI" userId="95e6446f346b2e83" providerId="Windows Live" clId="Web-{B876BB1D-BA9A-4A14-A67B-8A1C642D2CCD}" dt="2024-02-28T04:55:10.457" v="6"/>
      <pc:docMkLst>
        <pc:docMk/>
      </pc:docMkLst>
      <pc:sldChg chg="delCm">
        <pc:chgData name="KUBOTA HIROI" userId="95e6446f346b2e83" providerId="Windows Live" clId="Web-{B876BB1D-BA9A-4A14-A67B-8A1C642D2CCD}" dt="2024-02-28T04:54:25.938" v="0"/>
        <pc:sldMkLst>
          <pc:docMk/>
          <pc:sldMk cId="0" sldId="257"/>
        </pc:sldMkLst>
      </pc:sldChg>
      <pc:sldChg chg="delSp delCm">
        <pc:chgData name="KUBOTA HIROI" userId="95e6446f346b2e83" providerId="Windows Live" clId="Web-{B876BB1D-BA9A-4A14-A67B-8A1C642D2CCD}" dt="2024-02-28T04:54:47.237" v="2"/>
        <pc:sldMkLst>
          <pc:docMk/>
          <pc:sldMk cId="0" sldId="258"/>
        </pc:sldMkLst>
        <pc:picChg chg="del">
          <ac:chgData name="KUBOTA HIROI" userId="95e6446f346b2e83" providerId="Windows Live" clId="Web-{B876BB1D-BA9A-4A14-A67B-8A1C642D2CCD}" dt="2024-02-28T04:54:47.237" v="2"/>
          <ac:picMkLst>
            <pc:docMk/>
            <pc:sldMk cId="0" sldId="258"/>
            <ac:picMk id="127" creationId="{00000000-0000-0000-0000-000000000000}"/>
          </ac:picMkLst>
        </pc:picChg>
      </pc:sldChg>
      <pc:sldChg chg="delCm">
        <pc:chgData name="KUBOTA HIROI" userId="95e6446f346b2e83" providerId="Windows Live" clId="Web-{B876BB1D-BA9A-4A14-A67B-8A1C642D2CCD}" dt="2024-02-28T04:54:56.706" v="4"/>
        <pc:sldMkLst>
          <pc:docMk/>
          <pc:sldMk cId="0" sldId="259"/>
        </pc:sldMkLst>
      </pc:sldChg>
      <pc:sldChg chg="del">
        <pc:chgData name="KUBOTA HIROI" userId="95e6446f346b2e83" providerId="Windows Live" clId="Web-{B876BB1D-BA9A-4A14-A67B-8A1C642D2CCD}" dt="2024-02-28T04:55:04.457" v="5"/>
        <pc:sldMkLst>
          <pc:docMk/>
          <pc:sldMk cId="0" sldId="260"/>
        </pc:sldMkLst>
      </pc:sldChg>
      <pc:sldChg chg="del">
        <pc:chgData name="KUBOTA HIROI" userId="95e6446f346b2e83" providerId="Windows Live" clId="Web-{B876BB1D-BA9A-4A14-A67B-8A1C642D2CCD}" dt="2024-02-28T04:55:10.457" v="6"/>
        <pc:sldMkLst>
          <pc:docMk/>
          <pc:sldMk cId="0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762" y="685800"/>
            <a:ext cx="4848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b4da2d2d88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b4da2d2d88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36500" y="128983"/>
            <a:ext cx="14847300" cy="104340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675" tIns="64675" rIns="64675" bIns="646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ja" sz="2100"/>
            </a:br>
            <a:endParaRPr sz="2100"/>
          </a:p>
        </p:txBody>
      </p:sp>
      <p:sp>
        <p:nvSpPr>
          <p:cNvPr id="11" name="Google Shape;11;p2"/>
          <p:cNvSpPr/>
          <p:nvPr/>
        </p:nvSpPr>
        <p:spPr>
          <a:xfrm>
            <a:off x="136500" y="128983"/>
            <a:ext cx="14847300" cy="1476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4675" tIns="64675" rIns="64675" bIns="646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</a:endParaRPr>
          </a:p>
        </p:txBody>
      </p:sp>
      <p:sp>
        <p:nvSpPr>
          <p:cNvPr id="12" name="Google Shape;12;p2"/>
          <p:cNvSpPr txBox="1"/>
          <p:nvPr/>
        </p:nvSpPr>
        <p:spPr>
          <a:xfrm>
            <a:off x="569570" y="596117"/>
            <a:ext cx="17145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675" tIns="64675" rIns="64675" bIns="646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7F7F7F"/>
              </a:solidFill>
              <a:latin typeface="Noto Sans Black"/>
              <a:ea typeface="Noto Sans Black"/>
              <a:cs typeface="Noto Sans Black"/>
              <a:sym typeface="Noto Sans Black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696654" y="279074"/>
            <a:ext cx="12303900" cy="841800"/>
          </a:xfrm>
          <a:prstGeom prst="rect">
            <a:avLst/>
          </a:prstGeom>
        </p:spPr>
        <p:txBody>
          <a:bodyPr spcFirstLastPara="1" wrap="square" lIns="164150" tIns="164150" rIns="164150" bIns="1641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 PLUS 1p"/>
              <a:buNone/>
              <a:defRPr sz="1800" b="1">
                <a:solidFill>
                  <a:schemeClr val="lt1"/>
                </a:solidFill>
                <a:latin typeface="M PLUS 1p"/>
                <a:ea typeface="M PLUS 1p"/>
                <a:cs typeface="M PLUS 1p"/>
                <a:sym typeface="M PLUS 1p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title" idx="2"/>
          </p:nvPr>
        </p:nvSpPr>
        <p:spPr>
          <a:xfrm>
            <a:off x="194533" y="225190"/>
            <a:ext cx="3528900" cy="675000"/>
          </a:xfrm>
          <a:prstGeom prst="rect">
            <a:avLst/>
          </a:prstGeom>
        </p:spPr>
        <p:txBody>
          <a:bodyPr spcFirstLastPara="1" wrap="square" lIns="164150" tIns="164150" rIns="164150" bIns="16415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M PLUS 1p"/>
              <a:buNone/>
              <a:defRPr sz="2300" b="1">
                <a:solidFill>
                  <a:schemeClr val="lt1"/>
                </a:solidFill>
                <a:latin typeface="M PLUS 1p"/>
                <a:ea typeface="M PLUS 1p"/>
                <a:cs typeface="M PLUS 1p"/>
                <a:sym typeface="M PLUS 1p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9pPr>
          </a:lstStyle>
          <a:p>
            <a:endParaRPr/>
          </a:p>
        </p:txBody>
      </p:sp>
      <p:cxnSp>
        <p:nvCxnSpPr>
          <p:cNvPr id="15" name="Google Shape;15;p2"/>
          <p:cNvCxnSpPr/>
          <p:nvPr/>
        </p:nvCxnSpPr>
        <p:spPr>
          <a:xfrm>
            <a:off x="3652533" y="446561"/>
            <a:ext cx="0" cy="8418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 hasCustomPrompt="1"/>
          </p:nvPr>
        </p:nvSpPr>
        <p:spPr>
          <a:xfrm>
            <a:off x="515409" y="2299346"/>
            <a:ext cx="14089200" cy="4081500"/>
          </a:xfrm>
          <a:prstGeom prst="rect">
            <a:avLst/>
          </a:prstGeom>
        </p:spPr>
        <p:txBody>
          <a:bodyPr spcFirstLastPara="1" wrap="square" lIns="164150" tIns="164150" rIns="164150" bIns="1641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515409" y="6552657"/>
            <a:ext cx="14089200" cy="2703900"/>
          </a:xfrm>
          <a:prstGeom prst="rect">
            <a:avLst/>
          </a:prstGeom>
        </p:spPr>
        <p:txBody>
          <a:bodyPr spcFirstLastPara="1" wrap="square" lIns="164150" tIns="164150" rIns="164150" bIns="164150" anchor="t" anchorCtr="0">
            <a:normAutofit/>
          </a:bodyPr>
          <a:lstStyle>
            <a:lvl1pPr marL="457200" lvl="0" indent="-438150" algn="ctr">
              <a:spcBef>
                <a:spcPts val="0"/>
              </a:spcBef>
              <a:spcAft>
                <a:spcPts val="0"/>
              </a:spcAft>
              <a:buSzPts val="3300"/>
              <a:buChar char="●"/>
              <a:defRPr/>
            </a:lvl1pPr>
            <a:lvl2pPr marL="914400" lvl="1" indent="-387350" algn="ctr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 algn="ctr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 algn="ctr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 algn="ctr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 algn="ctr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 algn="ctr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 algn="ctr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4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4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15409" y="4471058"/>
            <a:ext cx="14089200" cy="17502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4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spcFirstLastPara="1" wrap="square" lIns="164150" tIns="164150" rIns="164150" bIns="1641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515409" y="2395696"/>
            <a:ext cx="14089200" cy="7102200"/>
          </a:xfrm>
          <a:prstGeom prst="rect">
            <a:avLst/>
          </a:prstGeom>
        </p:spPr>
        <p:txBody>
          <a:bodyPr spcFirstLastPara="1" wrap="square" lIns="164150" tIns="164150" rIns="164150" bIns="164150" anchor="t" anchorCtr="0">
            <a:normAutofit/>
          </a:bodyPr>
          <a:lstStyle>
            <a:lvl1pPr marL="457200" lvl="0" indent="-438150">
              <a:spcBef>
                <a:spcPts val="0"/>
              </a:spcBef>
              <a:spcAft>
                <a:spcPts val="0"/>
              </a:spcAft>
              <a:buSzPts val="3300"/>
              <a:buChar char="●"/>
              <a:defRPr/>
            </a:lvl1pPr>
            <a:lvl2pPr marL="914400" lvl="1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4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spcFirstLastPara="1" wrap="square" lIns="164150" tIns="164150" rIns="164150" bIns="1641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515409" y="2395696"/>
            <a:ext cx="6613800" cy="7102200"/>
          </a:xfrm>
          <a:prstGeom prst="rect">
            <a:avLst/>
          </a:prstGeom>
        </p:spPr>
        <p:txBody>
          <a:bodyPr spcFirstLastPara="1" wrap="square" lIns="164150" tIns="164150" rIns="164150" bIns="164150" anchor="t" anchorCtr="0">
            <a:norm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7990583" y="2395696"/>
            <a:ext cx="6613800" cy="7102200"/>
          </a:xfrm>
          <a:prstGeom prst="rect">
            <a:avLst/>
          </a:prstGeom>
        </p:spPr>
        <p:txBody>
          <a:bodyPr spcFirstLastPara="1" wrap="square" lIns="164150" tIns="164150" rIns="164150" bIns="164150" anchor="t" anchorCtr="0">
            <a:norm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4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spcFirstLastPara="1" wrap="square" lIns="164150" tIns="164150" rIns="164150" bIns="1641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4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515409" y="1154948"/>
            <a:ext cx="4643400" cy="1571100"/>
          </a:xfrm>
          <a:prstGeom prst="rect">
            <a:avLst/>
          </a:prstGeom>
        </p:spPr>
        <p:txBody>
          <a:bodyPr spcFirstLastPara="1" wrap="square" lIns="164150" tIns="164150" rIns="164150" bIns="1641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515409" y="2888617"/>
            <a:ext cx="4643400" cy="6609000"/>
          </a:xfrm>
          <a:prstGeom prst="rect">
            <a:avLst/>
          </a:prstGeom>
        </p:spPr>
        <p:txBody>
          <a:bodyPr spcFirstLastPara="1" wrap="square" lIns="164150" tIns="164150" rIns="164150" bIns="164150" anchor="t" anchorCtr="0">
            <a:norm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4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810650" y="935745"/>
            <a:ext cx="10529700" cy="85041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4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7560000" y="-260"/>
            <a:ext cx="756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64150" tIns="164150" rIns="164150" bIns="164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439016" y="2563450"/>
            <a:ext cx="6689100" cy="3081300"/>
          </a:xfrm>
          <a:prstGeom prst="rect">
            <a:avLst/>
          </a:prstGeom>
        </p:spPr>
        <p:txBody>
          <a:bodyPr spcFirstLastPara="1" wrap="square" lIns="164150" tIns="164150" rIns="164150" bIns="1641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1pPr>
            <a:lvl2pPr lvl="1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439016" y="5826865"/>
            <a:ext cx="6689100" cy="2567400"/>
          </a:xfrm>
          <a:prstGeom prst="rect">
            <a:avLst/>
          </a:prstGeom>
        </p:spPr>
        <p:txBody>
          <a:bodyPr spcFirstLastPara="1" wrap="square" lIns="164150" tIns="164150" rIns="164150" bIns="1641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8167677" y="1505164"/>
            <a:ext cx="6344400" cy="76812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marL="457200" lvl="0" indent="-438150">
              <a:spcBef>
                <a:spcPts val="0"/>
              </a:spcBef>
              <a:spcAft>
                <a:spcPts val="0"/>
              </a:spcAft>
              <a:buSzPts val="3300"/>
              <a:buChar char="●"/>
              <a:defRPr/>
            </a:lvl1pPr>
            <a:lvl2pPr marL="914400" lvl="1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4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515409" y="8794266"/>
            <a:ext cx="9919200" cy="12579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4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50" tIns="164150" rIns="164150" bIns="1641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15409" y="2395696"/>
            <a:ext cx="14089200" cy="71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50" tIns="164150" rIns="164150" bIns="164150" anchor="t" anchorCtr="0">
            <a:normAutofit/>
          </a:bodyPr>
          <a:lstStyle>
            <a:lvl1pPr marL="457200" lvl="0" indent="-438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Char char="●"/>
              <a:defRPr sz="3300">
                <a:solidFill>
                  <a:schemeClr val="dk2"/>
                </a:solidFill>
              </a:defRPr>
            </a:lvl1pPr>
            <a:lvl2pPr marL="914400" lvl="1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2pPr>
            <a:lvl3pPr marL="1371600" lvl="2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3pPr>
            <a:lvl4pPr marL="1828800" lvl="3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4pPr>
            <a:lvl5pPr marL="2286000" lvl="4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5pPr>
            <a:lvl6pPr marL="2743200" lvl="5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6pPr>
            <a:lvl7pPr marL="3200400" lvl="6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7pPr>
            <a:lvl8pPr marL="3657600" lvl="7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8pPr>
            <a:lvl9pPr marL="4114800" lvl="8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50" tIns="164150" rIns="164150" bIns="164150" anchor="ctr" anchorCtr="0">
            <a:normAutofit/>
          </a:bodyPr>
          <a:lstStyle>
            <a:lvl1pPr lvl="0" algn="r">
              <a:buNone/>
              <a:defRPr sz="1800">
                <a:solidFill>
                  <a:schemeClr val="dk2"/>
                </a:solidFill>
              </a:defRPr>
            </a:lvl1pPr>
            <a:lvl2pPr lvl="1" algn="r">
              <a:buNone/>
              <a:defRPr sz="1800">
                <a:solidFill>
                  <a:schemeClr val="dk2"/>
                </a:solidFill>
              </a:defRPr>
            </a:lvl2pPr>
            <a:lvl3pPr lvl="2" algn="r">
              <a:buNone/>
              <a:defRPr sz="1800">
                <a:solidFill>
                  <a:schemeClr val="dk2"/>
                </a:solidFill>
              </a:defRPr>
            </a:lvl3pPr>
            <a:lvl4pPr lvl="3" algn="r">
              <a:buNone/>
              <a:defRPr sz="1800">
                <a:solidFill>
                  <a:schemeClr val="dk2"/>
                </a:solidFill>
              </a:defRPr>
            </a:lvl4pPr>
            <a:lvl5pPr lvl="4" algn="r">
              <a:buNone/>
              <a:defRPr sz="1800">
                <a:solidFill>
                  <a:schemeClr val="dk2"/>
                </a:solidFill>
              </a:defRPr>
            </a:lvl5pPr>
            <a:lvl6pPr lvl="5" algn="r">
              <a:buNone/>
              <a:defRPr sz="1800">
                <a:solidFill>
                  <a:schemeClr val="dk2"/>
                </a:solidFill>
              </a:defRPr>
            </a:lvl6pPr>
            <a:lvl7pPr lvl="6" algn="r">
              <a:buNone/>
              <a:defRPr sz="1800">
                <a:solidFill>
                  <a:schemeClr val="dk2"/>
                </a:solidFill>
              </a:defRPr>
            </a:lvl7pPr>
            <a:lvl8pPr lvl="7" algn="r">
              <a:buNone/>
              <a:defRPr sz="1800">
                <a:solidFill>
                  <a:schemeClr val="dk2"/>
                </a:solidFill>
              </a:defRPr>
            </a:lvl8pPr>
            <a:lvl9pPr lvl="8" algn="r">
              <a:buNone/>
              <a:defRPr sz="18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" name="Google Shape;132;p16"/>
          <p:cNvGraphicFramePr/>
          <p:nvPr>
            <p:extLst>
              <p:ext uri="{D42A27DB-BD31-4B8C-83A1-F6EECF244321}">
                <p14:modId xmlns:p14="http://schemas.microsoft.com/office/powerpoint/2010/main" val="3455196802"/>
              </p:ext>
            </p:extLst>
          </p:nvPr>
        </p:nvGraphicFramePr>
        <p:xfrm>
          <a:off x="148186" y="1606554"/>
          <a:ext cx="14819775" cy="8941825"/>
        </p:xfrm>
        <a:graphic>
          <a:graphicData uri="http://schemas.openxmlformats.org/drawingml/2006/table">
            <a:tbl>
              <a:tblPr>
                <a:noFill/>
                <a:tableStyleId>{E88AC7EA-74FE-45D3-97DD-89DC017E3AC3}</a:tableStyleId>
              </a:tblPr>
              <a:tblGrid>
                <a:gridCol w="103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8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79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32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8775">
                <a:tc rowSpan="2"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22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M PLUS 1p"/>
                          <a:sym typeface="M PLUS 1p"/>
                        </a:rPr>
                        <a:t>開発～量産　フェーズ</a:t>
                      </a:r>
                      <a:endParaRPr sz="2200" b="1"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M PLUS 1p"/>
                        <a:sym typeface="M PLUS 1p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30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2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M PLUS 1p"/>
                          <a:sym typeface="M PLUS 1p"/>
                        </a:rPr>
                        <a:t>研究開発</a:t>
                      </a:r>
                      <a:endParaRPr sz="2000" b="1"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M PLUS 1p"/>
                        <a:sym typeface="M PLUS 1p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2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M PLUS 1p"/>
                          <a:sym typeface="M PLUS 1p"/>
                        </a:rPr>
                        <a:t>試作</a:t>
                      </a:r>
                      <a:endParaRPr sz="2000" b="1"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M PLUS 1p"/>
                        <a:sym typeface="M PLUS 1p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2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M PLUS 1p"/>
                          <a:sym typeface="M PLUS 1p"/>
                        </a:rPr>
                        <a:t>量産</a:t>
                      </a:r>
                      <a:endParaRPr sz="2000" b="1"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M PLUS 1p"/>
                        <a:sym typeface="M PLUS 1p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2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M PLUS 1p"/>
                          <a:sym typeface="M PLUS 1p"/>
                        </a:rPr>
                        <a:t>日常改善</a:t>
                      </a:r>
                      <a:endParaRPr sz="2000" b="1"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M PLUS 1p"/>
                        <a:sym typeface="M PLUS 1p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0750">
                <a:tc row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2200" b="1">
                          <a:latin typeface="Segoe UI" panose="020B0502040204020203" pitchFamily="34" charset="0"/>
                          <a:ea typeface="游ゴシック" panose="020B0400000000000000" pitchFamily="50" charset="-128"/>
                          <a:cs typeface="Segoe UI" panose="020B0502040204020203" pitchFamily="34" charset="0"/>
                          <a:sym typeface="M PLUS 1p"/>
                        </a:rPr>
                        <a:t>要</a:t>
                      </a:r>
                      <a:endParaRPr sz="2200" b="1">
                        <a:latin typeface="Segoe UI" panose="020B0502040204020203" pitchFamily="34" charset="0"/>
                        <a:ea typeface="游ゴシック" panose="020B0400000000000000" pitchFamily="50" charset="-128"/>
                        <a:cs typeface="Segoe UI" panose="020B0502040204020203" pitchFamily="34" charset="0"/>
                        <a:sym typeface="M PLUS 1p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2200" b="1">
                          <a:latin typeface="Segoe UI" panose="020B0502040204020203" pitchFamily="34" charset="0"/>
                          <a:ea typeface="游ゴシック" panose="020B0400000000000000" pitchFamily="50" charset="-128"/>
                          <a:cs typeface="Segoe UI" panose="020B0502040204020203" pitchFamily="34" charset="0"/>
                          <a:sym typeface="M PLUS 1p"/>
                        </a:rPr>
                        <a:t>素</a:t>
                      </a:r>
                      <a:endParaRPr sz="2200" b="1">
                        <a:latin typeface="Segoe UI" panose="020B0502040204020203" pitchFamily="34" charset="0"/>
                        <a:ea typeface="游ゴシック" panose="020B0400000000000000" pitchFamily="50" charset="-128"/>
                        <a:cs typeface="Segoe UI" panose="020B0502040204020203" pitchFamily="34" charset="0"/>
                        <a:sym typeface="M PLUS 1p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2200" b="1">
                          <a:latin typeface="Segoe UI" panose="020B0502040204020203" pitchFamily="34" charset="0"/>
                          <a:ea typeface="游ゴシック" panose="020B0400000000000000" pitchFamily="50" charset="-128"/>
                          <a:cs typeface="Segoe UI" panose="020B0502040204020203" pitchFamily="34" charset="0"/>
                          <a:sym typeface="M PLUS 1p"/>
                        </a:rPr>
                        <a:t>技</a:t>
                      </a:r>
                      <a:endParaRPr sz="2200" b="1">
                        <a:latin typeface="Segoe UI" panose="020B0502040204020203" pitchFamily="34" charset="0"/>
                        <a:ea typeface="游ゴシック" panose="020B0400000000000000" pitchFamily="50" charset="-128"/>
                        <a:cs typeface="Segoe UI" panose="020B0502040204020203" pitchFamily="34" charset="0"/>
                        <a:sym typeface="M PLUS 1p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2200" b="1">
                          <a:latin typeface="Segoe UI" panose="020B0502040204020203" pitchFamily="34" charset="0"/>
                          <a:ea typeface="游ゴシック" panose="020B0400000000000000" pitchFamily="50" charset="-128"/>
                          <a:cs typeface="Segoe UI" panose="020B0502040204020203" pitchFamily="34" charset="0"/>
                          <a:sym typeface="M PLUS 1p"/>
                        </a:rPr>
                        <a:t>術</a:t>
                      </a:r>
                      <a:endParaRPr sz="2200" b="1">
                        <a:latin typeface="Segoe UI" panose="020B0502040204020203" pitchFamily="34" charset="0"/>
                        <a:ea typeface="游ゴシック" panose="020B0400000000000000" pitchFamily="50" charset="-128"/>
                        <a:cs typeface="Segoe UI" panose="020B0502040204020203" pitchFamily="34" charset="0"/>
                        <a:sym typeface="M PLUS 1p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2200" b="1">
                          <a:latin typeface="Segoe UI" panose="020B0502040204020203" pitchFamily="34" charset="0"/>
                          <a:ea typeface="游ゴシック" panose="020B0400000000000000" pitchFamily="50" charset="-128"/>
                          <a:cs typeface="Segoe UI" panose="020B0502040204020203" pitchFamily="34" charset="0"/>
                          <a:sym typeface="M PLUS 1p"/>
                        </a:rPr>
                        <a:t>・</a:t>
                      </a:r>
                      <a:endParaRPr sz="2200" b="1">
                        <a:latin typeface="Segoe UI" panose="020B0502040204020203" pitchFamily="34" charset="0"/>
                        <a:ea typeface="游ゴシック" panose="020B0400000000000000" pitchFamily="50" charset="-128"/>
                        <a:cs typeface="Segoe UI" panose="020B0502040204020203" pitchFamily="34" charset="0"/>
                        <a:sym typeface="M PLUS 1p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2200" b="1">
                          <a:latin typeface="Segoe UI" panose="020B0502040204020203" pitchFamily="34" charset="0"/>
                          <a:ea typeface="游ゴシック" panose="020B0400000000000000" pitchFamily="50" charset="-128"/>
                          <a:cs typeface="Segoe UI" panose="020B0502040204020203" pitchFamily="34" charset="0"/>
                          <a:sym typeface="M PLUS 1p"/>
                        </a:rPr>
                        <a:t>業</a:t>
                      </a:r>
                      <a:endParaRPr sz="2200" b="1">
                        <a:latin typeface="Segoe UI" panose="020B0502040204020203" pitchFamily="34" charset="0"/>
                        <a:ea typeface="游ゴシック" panose="020B0400000000000000" pitchFamily="50" charset="-128"/>
                        <a:cs typeface="Segoe UI" panose="020B0502040204020203" pitchFamily="34" charset="0"/>
                        <a:sym typeface="M PLUS 1p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2200" b="1">
                          <a:latin typeface="Segoe UI" panose="020B0502040204020203" pitchFamily="34" charset="0"/>
                          <a:ea typeface="游ゴシック" panose="020B0400000000000000" pitchFamily="50" charset="-128"/>
                          <a:cs typeface="Segoe UI" panose="020B0502040204020203" pitchFamily="34" charset="0"/>
                          <a:sym typeface="M PLUS 1p"/>
                        </a:rPr>
                        <a:t>務</a:t>
                      </a:r>
                      <a:endParaRPr sz="2200" b="1">
                        <a:latin typeface="Segoe UI" panose="020B0502040204020203" pitchFamily="34" charset="0"/>
                        <a:ea typeface="游ゴシック" panose="020B0400000000000000" pitchFamily="50" charset="-128"/>
                        <a:cs typeface="Segoe UI" panose="020B0502040204020203" pitchFamily="34" charset="0"/>
                        <a:sym typeface="M PLUS 1p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2200" b="1">
                          <a:latin typeface="Segoe UI" panose="020B0502040204020203" pitchFamily="34" charset="0"/>
                          <a:ea typeface="游ゴシック" panose="020B0400000000000000" pitchFamily="50" charset="-128"/>
                          <a:cs typeface="Segoe UI" panose="020B0502040204020203" pitchFamily="34" charset="0"/>
                          <a:sym typeface="M PLUS 1p"/>
                        </a:rPr>
                        <a:t>プ</a:t>
                      </a:r>
                      <a:endParaRPr sz="2200" b="1">
                        <a:latin typeface="Segoe UI" panose="020B0502040204020203" pitchFamily="34" charset="0"/>
                        <a:ea typeface="游ゴシック" panose="020B0400000000000000" pitchFamily="50" charset="-128"/>
                        <a:cs typeface="Segoe UI" panose="020B0502040204020203" pitchFamily="34" charset="0"/>
                        <a:sym typeface="M PLUS 1p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2200" b="1">
                          <a:latin typeface="Segoe UI" panose="020B0502040204020203" pitchFamily="34" charset="0"/>
                          <a:ea typeface="游ゴシック" panose="020B0400000000000000" pitchFamily="50" charset="-128"/>
                          <a:cs typeface="Segoe UI" panose="020B0502040204020203" pitchFamily="34" charset="0"/>
                          <a:sym typeface="M PLUS 1p"/>
                        </a:rPr>
                        <a:t>ロ</a:t>
                      </a:r>
                      <a:endParaRPr sz="2200" b="1">
                        <a:latin typeface="Segoe UI" panose="020B0502040204020203" pitchFamily="34" charset="0"/>
                        <a:ea typeface="游ゴシック" panose="020B0400000000000000" pitchFamily="50" charset="-128"/>
                        <a:cs typeface="Segoe UI" panose="020B0502040204020203" pitchFamily="34" charset="0"/>
                        <a:sym typeface="M PLUS 1p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2200" b="1">
                          <a:latin typeface="Segoe UI" panose="020B0502040204020203" pitchFamily="34" charset="0"/>
                          <a:ea typeface="游ゴシック" panose="020B0400000000000000" pitchFamily="50" charset="-128"/>
                          <a:cs typeface="Segoe UI" panose="020B0502040204020203" pitchFamily="34" charset="0"/>
                          <a:sym typeface="M PLUS 1p"/>
                        </a:rPr>
                        <a:t>セ</a:t>
                      </a:r>
                      <a:endParaRPr sz="2200" b="1">
                        <a:latin typeface="Segoe UI" panose="020B0502040204020203" pitchFamily="34" charset="0"/>
                        <a:ea typeface="游ゴシック" panose="020B0400000000000000" pitchFamily="50" charset="-128"/>
                        <a:cs typeface="Segoe UI" panose="020B0502040204020203" pitchFamily="34" charset="0"/>
                        <a:sym typeface="M PLUS 1p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2200" b="1">
                          <a:latin typeface="Segoe UI" panose="020B0502040204020203" pitchFamily="34" charset="0"/>
                          <a:ea typeface="游ゴシック" panose="020B0400000000000000" pitchFamily="50" charset="-128"/>
                          <a:cs typeface="Segoe UI" panose="020B0502040204020203" pitchFamily="34" charset="0"/>
                          <a:sym typeface="M PLUS 1p"/>
                        </a:rPr>
                        <a:t>ス</a:t>
                      </a:r>
                      <a:endParaRPr sz="2200" b="1">
                        <a:latin typeface="Segoe UI" panose="020B0502040204020203" pitchFamily="34" charset="0"/>
                        <a:ea typeface="游ゴシック" panose="020B0400000000000000" pitchFamily="50" charset="-128"/>
                        <a:cs typeface="Segoe UI" panose="020B0502040204020203" pitchFamily="34" charset="0"/>
                        <a:sym typeface="M PLUS 1p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A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600" b="1">
                          <a:latin typeface="Segoe UI" panose="020B0502040204020203" pitchFamily="34" charset="0"/>
                          <a:ea typeface="游ゴシック" panose="020B0400000000000000" pitchFamily="50" charset="-128"/>
                          <a:cs typeface="Segoe UI" panose="020B0502040204020203" pitchFamily="34" charset="0"/>
                          <a:sym typeface="M PLUS 1p"/>
                        </a:rPr>
                        <a:t>プレス</a:t>
                      </a:r>
                      <a:endParaRPr sz="1600" b="1">
                        <a:latin typeface="Segoe UI" panose="020B0502040204020203" pitchFamily="34" charset="0"/>
                        <a:ea typeface="游ゴシック" panose="020B0400000000000000" pitchFamily="50" charset="-128"/>
                        <a:cs typeface="Segoe UI" panose="020B0502040204020203" pitchFamily="34" charset="0"/>
                        <a:sym typeface="M PLUS 1p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600" b="1">
                          <a:latin typeface="Segoe UI" panose="020B0502040204020203" pitchFamily="34" charset="0"/>
                          <a:ea typeface="游ゴシック" panose="020B0400000000000000" pitchFamily="50" charset="-128"/>
                          <a:cs typeface="Segoe UI" panose="020B0502040204020203" pitchFamily="34" charset="0"/>
                          <a:sym typeface="M PLUS 1p"/>
                        </a:rPr>
                        <a:t>溶接</a:t>
                      </a:r>
                      <a:endParaRPr sz="1600" b="1">
                        <a:latin typeface="Segoe UI" panose="020B0502040204020203" pitchFamily="34" charset="0"/>
                        <a:ea typeface="游ゴシック" panose="020B0400000000000000" pitchFamily="50" charset="-128"/>
                        <a:cs typeface="Segoe UI" panose="020B0502040204020203" pitchFamily="34" charset="0"/>
                        <a:sym typeface="M PLUS 1p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600" b="1">
                          <a:latin typeface="Segoe UI" panose="020B0502040204020203" pitchFamily="34" charset="0"/>
                          <a:ea typeface="游ゴシック" panose="020B0400000000000000" pitchFamily="50" charset="-128"/>
                          <a:cs typeface="Segoe UI" panose="020B0502040204020203" pitchFamily="34" charset="0"/>
                          <a:sym typeface="M PLUS 1p"/>
                        </a:rPr>
                        <a:t>圧接</a:t>
                      </a:r>
                      <a:endParaRPr sz="1600" b="1">
                        <a:latin typeface="Segoe UI" panose="020B0502040204020203" pitchFamily="34" charset="0"/>
                        <a:ea typeface="游ゴシック" panose="020B0400000000000000" pitchFamily="50" charset="-128"/>
                        <a:cs typeface="Segoe UI" panose="020B0502040204020203" pitchFamily="34" charset="0"/>
                        <a:sym typeface="M PLUS 1p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600" b="1">
                          <a:latin typeface="Segoe UI" panose="020B0502040204020203" pitchFamily="34" charset="0"/>
                          <a:ea typeface="游ゴシック" panose="020B0400000000000000" pitchFamily="50" charset="-128"/>
                          <a:cs typeface="Segoe UI" panose="020B0502040204020203" pitchFamily="34" charset="0"/>
                          <a:sym typeface="M PLUS 1p"/>
                        </a:rPr>
                        <a:t>押出</a:t>
                      </a:r>
                      <a:endParaRPr sz="1600" b="1">
                        <a:latin typeface="Segoe UI" panose="020B0502040204020203" pitchFamily="34" charset="0"/>
                        <a:ea typeface="游ゴシック" panose="020B0400000000000000" pitchFamily="50" charset="-128"/>
                        <a:cs typeface="Segoe UI" panose="020B0502040204020203" pitchFamily="34" charset="0"/>
                        <a:sym typeface="M PLUS 1p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A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Segoe UI" panose="020B0502040204020203" pitchFamily="34" charset="0"/>
                        <a:ea typeface="游ゴシック" panose="020B0400000000000000" pitchFamily="50" charset="-128"/>
                        <a:cs typeface="Segoe UI" panose="020B0502040204020203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0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600" b="1">
                          <a:latin typeface="Segoe UI" panose="020B0502040204020203" pitchFamily="34" charset="0"/>
                          <a:ea typeface="游ゴシック" panose="020B0400000000000000" pitchFamily="50" charset="-128"/>
                          <a:cs typeface="Segoe UI" panose="020B0502040204020203" pitchFamily="34" charset="0"/>
                          <a:sym typeface="M PLUS 1p"/>
                        </a:rPr>
                        <a:t>鍛造</a:t>
                      </a:r>
                      <a:endParaRPr sz="1600" b="1">
                        <a:latin typeface="Segoe UI" panose="020B0502040204020203" pitchFamily="34" charset="0"/>
                        <a:ea typeface="游ゴシック" panose="020B0400000000000000" pitchFamily="50" charset="-128"/>
                        <a:cs typeface="Segoe UI" panose="020B0502040204020203" pitchFamily="34" charset="0"/>
                        <a:sym typeface="M PLUS 1p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600" b="1">
                          <a:latin typeface="Segoe UI" panose="020B0502040204020203" pitchFamily="34" charset="0"/>
                          <a:ea typeface="游ゴシック" panose="020B0400000000000000" pitchFamily="50" charset="-128"/>
                          <a:cs typeface="Segoe UI" panose="020B0502040204020203" pitchFamily="34" charset="0"/>
                          <a:sym typeface="M PLUS 1p"/>
                        </a:rPr>
                        <a:t>鋳造</a:t>
                      </a:r>
                      <a:endParaRPr sz="1600" b="1">
                        <a:latin typeface="Segoe UI" panose="020B0502040204020203" pitchFamily="34" charset="0"/>
                        <a:ea typeface="游ゴシック" panose="020B0400000000000000" pitchFamily="50" charset="-128"/>
                        <a:cs typeface="Segoe UI" panose="020B0502040204020203" pitchFamily="34" charset="0"/>
                        <a:sym typeface="M PLUS 1p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600" b="1">
                          <a:latin typeface="Segoe UI" panose="020B0502040204020203" pitchFamily="34" charset="0"/>
                          <a:ea typeface="游ゴシック" panose="020B0400000000000000" pitchFamily="50" charset="-128"/>
                          <a:cs typeface="Segoe UI" panose="020B0502040204020203" pitchFamily="34" charset="0"/>
                          <a:sym typeface="M PLUS 1p"/>
                        </a:rPr>
                        <a:t>機械加工</a:t>
                      </a:r>
                      <a:endParaRPr sz="1600" b="1">
                        <a:latin typeface="Segoe UI" panose="020B0502040204020203" pitchFamily="34" charset="0"/>
                        <a:ea typeface="游ゴシック" panose="020B0400000000000000" pitchFamily="50" charset="-128"/>
                        <a:cs typeface="Segoe UI" panose="020B0502040204020203" pitchFamily="34" charset="0"/>
                        <a:sym typeface="M PLUS 1p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A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Segoe UI" panose="020B0502040204020203" pitchFamily="34" charset="0"/>
                        <a:ea typeface="游ゴシック" panose="020B0400000000000000" pitchFamily="50" charset="-128"/>
                        <a:cs typeface="Segoe UI" panose="020B0502040204020203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0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600" b="1">
                          <a:latin typeface="Segoe UI" panose="020B0502040204020203" pitchFamily="34" charset="0"/>
                          <a:ea typeface="游ゴシック" panose="020B0400000000000000" pitchFamily="50" charset="-128"/>
                          <a:cs typeface="Segoe UI" panose="020B0502040204020203" pitchFamily="34" charset="0"/>
                          <a:sym typeface="M PLUS 1p"/>
                        </a:rPr>
                        <a:t>塗装</a:t>
                      </a:r>
                      <a:endParaRPr sz="1600" b="1">
                        <a:latin typeface="Segoe UI" panose="020B0502040204020203" pitchFamily="34" charset="0"/>
                        <a:ea typeface="游ゴシック" panose="020B0400000000000000" pitchFamily="50" charset="-128"/>
                        <a:cs typeface="Segoe UI" panose="020B0502040204020203" pitchFamily="34" charset="0"/>
                        <a:sym typeface="M PLUS 1p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600" b="1">
                          <a:latin typeface="Segoe UI" panose="020B0502040204020203" pitchFamily="34" charset="0"/>
                          <a:ea typeface="游ゴシック" panose="020B0400000000000000" pitchFamily="50" charset="-128"/>
                          <a:cs typeface="Segoe UI" panose="020B0502040204020203" pitchFamily="34" charset="0"/>
                          <a:sym typeface="M PLUS 1p"/>
                        </a:rPr>
                        <a:t>表面処理</a:t>
                      </a:r>
                      <a:endParaRPr sz="1600" b="1">
                        <a:latin typeface="Segoe UI" panose="020B0502040204020203" pitchFamily="34" charset="0"/>
                        <a:ea typeface="游ゴシック" panose="020B0400000000000000" pitchFamily="50" charset="-128"/>
                        <a:cs typeface="Segoe UI" panose="020B0502040204020203" pitchFamily="34" charset="0"/>
                        <a:sym typeface="M PLUS 1p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600" b="1">
                          <a:latin typeface="Segoe UI" panose="020B0502040204020203" pitchFamily="34" charset="0"/>
                          <a:ea typeface="游ゴシック" panose="020B0400000000000000" pitchFamily="50" charset="-128"/>
                          <a:cs typeface="Segoe UI" panose="020B0502040204020203" pitchFamily="34" charset="0"/>
                          <a:sym typeface="M PLUS 1p"/>
                        </a:rPr>
                        <a:t>樹脂成形</a:t>
                      </a:r>
                      <a:endParaRPr sz="1600" b="1">
                        <a:latin typeface="Segoe UI" panose="020B0502040204020203" pitchFamily="34" charset="0"/>
                        <a:ea typeface="游ゴシック" panose="020B0400000000000000" pitchFamily="50" charset="-128"/>
                        <a:cs typeface="Segoe UI" panose="020B0502040204020203" pitchFamily="34" charset="0"/>
                        <a:sym typeface="M PLUS 1p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A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Segoe UI" panose="020B0502040204020203" pitchFamily="34" charset="0"/>
                        <a:ea typeface="游ゴシック" panose="020B0400000000000000" pitchFamily="50" charset="-128"/>
                        <a:cs typeface="Segoe UI" panose="020B0502040204020203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0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600" b="1">
                          <a:latin typeface="Segoe UI" panose="020B0502040204020203" pitchFamily="34" charset="0"/>
                          <a:ea typeface="游ゴシック" panose="020B0400000000000000" pitchFamily="50" charset="-128"/>
                          <a:cs typeface="Segoe UI" panose="020B0502040204020203" pitchFamily="34" charset="0"/>
                          <a:sym typeface="M PLUS 1p"/>
                        </a:rPr>
                        <a:t>電気</a:t>
                      </a:r>
                      <a:endParaRPr sz="1600" b="1">
                        <a:latin typeface="Segoe UI" panose="020B0502040204020203" pitchFamily="34" charset="0"/>
                        <a:ea typeface="游ゴシック" panose="020B0400000000000000" pitchFamily="50" charset="-128"/>
                        <a:cs typeface="Segoe UI" panose="020B0502040204020203" pitchFamily="34" charset="0"/>
                        <a:sym typeface="M PLUS 1p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600" b="1">
                          <a:latin typeface="Segoe UI" panose="020B0502040204020203" pitchFamily="34" charset="0"/>
                          <a:ea typeface="游ゴシック" panose="020B0400000000000000" pitchFamily="50" charset="-128"/>
                          <a:cs typeface="Segoe UI" panose="020B0502040204020203" pitchFamily="34" charset="0"/>
                          <a:sym typeface="M PLUS 1p"/>
                        </a:rPr>
                        <a:t>電子</a:t>
                      </a:r>
                      <a:endParaRPr sz="1600" b="1">
                        <a:latin typeface="Segoe UI" panose="020B0502040204020203" pitchFamily="34" charset="0"/>
                        <a:ea typeface="游ゴシック" panose="020B0400000000000000" pitchFamily="50" charset="-128"/>
                        <a:cs typeface="Segoe UI" panose="020B0502040204020203" pitchFamily="34" charset="0"/>
                        <a:sym typeface="M PLUS 1p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600" b="1">
                          <a:latin typeface="Segoe UI" panose="020B0502040204020203" pitchFamily="34" charset="0"/>
                          <a:ea typeface="游ゴシック" panose="020B0400000000000000" pitchFamily="50" charset="-128"/>
                          <a:cs typeface="Segoe UI" panose="020B0502040204020203" pitchFamily="34" charset="0"/>
                          <a:sym typeface="M PLUS 1p"/>
                        </a:rPr>
                        <a:t>バッテリー</a:t>
                      </a:r>
                      <a:endParaRPr sz="1600" b="1">
                        <a:latin typeface="Segoe UI" panose="020B0502040204020203" pitchFamily="34" charset="0"/>
                        <a:ea typeface="游ゴシック" panose="020B0400000000000000" pitchFamily="50" charset="-128"/>
                        <a:cs typeface="Segoe UI" panose="020B0502040204020203" pitchFamily="34" charset="0"/>
                        <a:sym typeface="M PLUS 1p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A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Segoe UI" panose="020B0502040204020203" pitchFamily="34" charset="0"/>
                        <a:ea typeface="游ゴシック" panose="020B0400000000000000" pitchFamily="50" charset="-128"/>
                        <a:cs typeface="Segoe UI" panose="020B0502040204020203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10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600" b="1">
                          <a:latin typeface="Segoe UI" panose="020B0502040204020203" pitchFamily="34" charset="0"/>
                          <a:ea typeface="游ゴシック" panose="020B0400000000000000" pitchFamily="50" charset="-128"/>
                          <a:cs typeface="Segoe UI" panose="020B0502040204020203" pitchFamily="34" charset="0"/>
                          <a:sym typeface="M PLUS 1p"/>
                        </a:rPr>
                        <a:t>エンジニアリング受託</a:t>
                      </a:r>
                      <a:endParaRPr sz="1600" b="1">
                        <a:latin typeface="Segoe UI" panose="020B0502040204020203" pitchFamily="34" charset="0"/>
                        <a:ea typeface="游ゴシック" panose="020B0400000000000000" pitchFamily="50" charset="-128"/>
                        <a:cs typeface="Segoe UI" panose="020B0502040204020203" pitchFamily="34" charset="0"/>
                        <a:sym typeface="M PLUS 1p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600" b="1">
                          <a:latin typeface="Segoe UI" panose="020B0502040204020203" pitchFamily="34" charset="0"/>
                          <a:ea typeface="游ゴシック" panose="020B0400000000000000" pitchFamily="50" charset="-128"/>
                          <a:cs typeface="Segoe UI" panose="020B0502040204020203" pitchFamily="34" charset="0"/>
                          <a:sym typeface="M PLUS 1p"/>
                        </a:rPr>
                        <a:t>物流</a:t>
                      </a:r>
                      <a:endParaRPr sz="1600" b="1">
                        <a:latin typeface="Segoe UI" panose="020B0502040204020203" pitchFamily="34" charset="0"/>
                        <a:ea typeface="游ゴシック" panose="020B0400000000000000" pitchFamily="50" charset="-128"/>
                        <a:cs typeface="Segoe UI" panose="020B0502040204020203" pitchFamily="34" charset="0"/>
                        <a:sym typeface="M PLUS 1p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600" b="1">
                          <a:latin typeface="Segoe UI" panose="020B0502040204020203" pitchFamily="34" charset="0"/>
                          <a:ea typeface="游ゴシック" panose="020B0400000000000000" pitchFamily="50" charset="-128"/>
                          <a:cs typeface="Segoe UI" panose="020B0502040204020203" pitchFamily="34" charset="0"/>
                          <a:sym typeface="M PLUS 1p"/>
                        </a:rPr>
                        <a:t>金型</a:t>
                      </a:r>
                      <a:endParaRPr sz="1600" b="1">
                        <a:latin typeface="Segoe UI" panose="020B0502040204020203" pitchFamily="34" charset="0"/>
                        <a:ea typeface="游ゴシック" panose="020B0400000000000000" pitchFamily="50" charset="-128"/>
                        <a:cs typeface="Segoe UI" panose="020B0502040204020203" pitchFamily="34" charset="0"/>
                        <a:sym typeface="M PLUS 1p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600" b="1">
                          <a:latin typeface="Segoe UI" panose="020B0502040204020203" pitchFamily="34" charset="0"/>
                          <a:ea typeface="游ゴシック" panose="020B0400000000000000" pitchFamily="50" charset="-128"/>
                          <a:cs typeface="Segoe UI" panose="020B0502040204020203" pitchFamily="34" charset="0"/>
                          <a:sym typeface="M PLUS 1p"/>
                        </a:rPr>
                        <a:t>設備</a:t>
                      </a:r>
                      <a:endParaRPr sz="1600" b="1">
                        <a:latin typeface="Segoe UI" panose="020B0502040204020203" pitchFamily="34" charset="0"/>
                        <a:ea typeface="游ゴシック" panose="020B0400000000000000" pitchFamily="50" charset="-128"/>
                        <a:cs typeface="Segoe UI" panose="020B0502040204020203" pitchFamily="34" charset="0"/>
                        <a:sym typeface="M PLUS 1p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A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Segoe UI" panose="020B0502040204020203" pitchFamily="34" charset="0"/>
                        <a:ea typeface="游ゴシック" panose="020B0400000000000000" pitchFamily="50" charset="-128"/>
                        <a:cs typeface="Segoe UI" panose="020B0502040204020203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3" name="Google Shape;133;p16"/>
          <p:cNvSpPr txBox="1"/>
          <p:nvPr/>
        </p:nvSpPr>
        <p:spPr>
          <a:xfrm>
            <a:off x="2021729" y="1670550"/>
            <a:ext cx="1326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900" b="1">
                <a:solidFill>
                  <a:srgbClr val="000000"/>
                </a:solidFill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フェーズ</a:t>
            </a:r>
            <a:endParaRPr sz="2100"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</p:txBody>
      </p:sp>
      <p:sp>
        <p:nvSpPr>
          <p:cNvPr id="134" name="Google Shape;134;p16"/>
          <p:cNvSpPr txBox="1"/>
          <p:nvPr/>
        </p:nvSpPr>
        <p:spPr>
          <a:xfrm>
            <a:off x="346384" y="2501264"/>
            <a:ext cx="867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900" b="1">
                <a:solidFill>
                  <a:srgbClr val="000000"/>
                </a:solidFill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技術</a:t>
            </a:r>
            <a:endParaRPr sz="1900" b="1">
              <a:solidFill>
                <a:srgbClr val="000000"/>
              </a:solidFill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</p:txBody>
      </p:sp>
      <p:cxnSp>
        <p:nvCxnSpPr>
          <p:cNvPr id="135" name="Google Shape;135;p16"/>
          <p:cNvCxnSpPr/>
          <p:nvPr/>
        </p:nvCxnSpPr>
        <p:spPr>
          <a:xfrm>
            <a:off x="171575" y="1606525"/>
            <a:ext cx="3322200" cy="13803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16"/>
          <p:cNvSpPr/>
          <p:nvPr/>
        </p:nvSpPr>
        <p:spPr>
          <a:xfrm>
            <a:off x="136500" y="128983"/>
            <a:ext cx="14847300" cy="1476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4675" tIns="64675" rIns="64675" bIns="646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</a:endParaRPr>
          </a:p>
        </p:txBody>
      </p:sp>
      <p:sp>
        <p:nvSpPr>
          <p:cNvPr id="137" name="Google Shape;137;p16"/>
          <p:cNvSpPr txBox="1">
            <a:spLocks noGrp="1"/>
          </p:cNvSpPr>
          <p:nvPr>
            <p:ph type="title"/>
          </p:nvPr>
        </p:nvSpPr>
        <p:spPr>
          <a:xfrm>
            <a:off x="3696650" y="279075"/>
            <a:ext cx="11133000" cy="11535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</a:rPr>
              <a:t>製品と同様に、自社の「技術」をポートフォリオとして棚卸してみましょう。</a:t>
            </a:r>
            <a:endParaRPr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accent5"/>
                </a:solidFill>
                <a:highlight>
                  <a:srgbClr val="FFFFFF"/>
                </a:highlight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</a:rPr>
              <a:t>STEP 1</a:t>
            </a:r>
            <a:r>
              <a:rPr lang="ja"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</a:rPr>
              <a:t>として、まずは自社で保有する技術を「要素技術」と、それが開発〜量産の中でどこに活用されているのかの「フェーズ」にマッピングしてみましょう。</a:t>
            </a:r>
            <a:endParaRPr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ja">
                <a:solidFill>
                  <a:schemeClr val="accent5"/>
                </a:solidFill>
                <a:highlight>
                  <a:srgbClr val="FFFFFF"/>
                </a:highlight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</a:rPr>
              <a:t>STEP 2</a:t>
            </a:r>
            <a:r>
              <a:rPr lang="ja"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</a:rPr>
              <a:t>では、今までの実績や自社ならではの強みを活かして、どのような部分に注力・強化すべきかを考えましょう</a:t>
            </a:r>
            <a:endParaRPr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38" name="Google Shape;138;p16"/>
          <p:cNvSpPr txBox="1">
            <a:spLocks noGrp="1"/>
          </p:cNvSpPr>
          <p:nvPr>
            <p:ph type="title" idx="2"/>
          </p:nvPr>
        </p:nvSpPr>
        <p:spPr>
          <a:xfrm>
            <a:off x="194533" y="225190"/>
            <a:ext cx="3528900" cy="675000"/>
          </a:xfrm>
          <a:prstGeom prst="rect">
            <a:avLst/>
          </a:prstGeom>
        </p:spPr>
        <p:txBody>
          <a:bodyPr spcFirstLastPara="1" wrap="square" lIns="164150" tIns="164150" rIns="164150" bIns="16415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855"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</a:rPr>
              <a:t>自</a:t>
            </a:r>
            <a:r>
              <a:rPr lang="ja"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</a:rPr>
              <a:t>社</a:t>
            </a:r>
            <a:r>
              <a:rPr lang="ja" sz="3855"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</a:rPr>
              <a:t>技術</a:t>
            </a:r>
            <a:endParaRPr sz="3855"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11"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</a:rPr>
              <a:t>ポ</a:t>
            </a:r>
            <a:r>
              <a:rPr lang="ja"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</a:rPr>
              <a:t>ートフォリ</a:t>
            </a:r>
            <a:r>
              <a:rPr lang="ja" sz="2411"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</a:rPr>
              <a:t>オ</a:t>
            </a:r>
            <a:r>
              <a:rPr lang="ja"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</a:rPr>
              <a:t>　ワーク</a:t>
            </a:r>
            <a:endParaRPr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cxnSp>
        <p:nvCxnSpPr>
          <p:cNvPr id="139" name="Google Shape;139;p16"/>
          <p:cNvCxnSpPr/>
          <p:nvPr/>
        </p:nvCxnSpPr>
        <p:spPr>
          <a:xfrm>
            <a:off x="3652533" y="446561"/>
            <a:ext cx="0" cy="8418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PresentationFormat>ユーザー設定</PresentationFormat>
  <Paragraphs>40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 PLUS 1p</vt:lpstr>
      <vt:lpstr>Noto Sans Black</vt:lpstr>
      <vt:lpstr>Arial</vt:lpstr>
      <vt:lpstr>Segoe UI</vt:lpstr>
      <vt:lpstr>游ゴシック</vt:lpstr>
      <vt:lpstr>Simple Light</vt:lpstr>
      <vt:lpstr>製品と同様に、自社の「技術」をポートフォリオとして棚卸してみましょう。 STEP 1として、まずは自社で保有する技術を「要素技術」と、それが開発〜量産の中でどこに活用されているのかの「フェーズ」にマッピングしてみましょう。 STEP 2では、今までの実績や自社ならではの強みを活かして、どのような部分に注力・強化すべきかを考えましょう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2024-03-26T08:44:07Z</dcterms:modified>
</cp:coreProperties>
</file>