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7559675" cy="10691813"/>
  <p:notesSz cx="6858000" cy="9144000"/>
  <p:embeddedFontLst>
    <p:embeddedFont>
      <p:font typeface="M PLUS 1p" panose="020B0604020202020204" charset="-128"/>
      <p:regular r:id="rId6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9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196" y="42"/>
      </p:cViewPr>
      <p:guideLst>
        <p:guide pos="397"/>
        <p:guide orient="horz"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d950593e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d950593e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d950593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d950593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d950593e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d950593e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83625" y="162750"/>
            <a:ext cx="7261500" cy="9807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デザイン経営エクササイズキット｜問診票</a:t>
            </a:r>
            <a:br>
              <a:rPr lang="ja" sz="24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</a:br>
            <a:r>
              <a:rPr lang="ja" sz="20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自動車サプライヤー企業向け ①基礎情報</a:t>
            </a:r>
            <a:endParaRPr sz="2000" b="1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512250" y="2312161"/>
            <a:ext cx="65355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所属（企業名、団体名）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512250" y="1366725"/>
            <a:ext cx="65355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氏名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512250" y="3308271"/>
            <a:ext cx="65355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役職/役割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所属先でのあなたの役職や役割がどのようなものか、お書きください</a:t>
            </a:r>
            <a:endParaRPr sz="1100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512250" y="8738350"/>
            <a:ext cx="6535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従業員数、拠点数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（例：従業員数○○名、○○工場・△△工場・子会社◇◇）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12250" y="4639678"/>
            <a:ext cx="65355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事業概要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12250" y="6011789"/>
            <a:ext cx="65355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納品物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現在の主な納品物をお書きください</a:t>
            </a:r>
            <a:endParaRPr sz="1100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12250" y="7383564"/>
            <a:ext cx="65355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主要な納入先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現在の主な納入先ををお書きください</a:t>
            </a:r>
            <a:endParaRPr sz="1100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9" name="Google Shape;19;p2" title="ここに記入"/>
          <p:cNvSpPr txBox="1">
            <a:spLocks noGrp="1"/>
          </p:cNvSpPr>
          <p:nvPr>
            <p:ph type="title"/>
          </p:nvPr>
        </p:nvSpPr>
        <p:spPr>
          <a:xfrm>
            <a:off x="722025" y="1781389"/>
            <a:ext cx="6106500" cy="482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Font typeface="M PLUS 1p"/>
              <a:buNone/>
              <a:defRPr sz="1700">
                <a:latin typeface="M PLUS 1p"/>
                <a:ea typeface="M PLUS 1p"/>
                <a:cs typeface="M PLUS 1p"/>
                <a:sym typeface="M PLUS 1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 idx="2"/>
          </p:nvPr>
        </p:nvSpPr>
        <p:spPr>
          <a:xfrm>
            <a:off x="722025" y="2741875"/>
            <a:ext cx="6106500" cy="482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M PLUS 1p"/>
              <a:buNone/>
              <a:defRPr sz="17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title" idx="3"/>
          </p:nvPr>
        </p:nvSpPr>
        <p:spPr>
          <a:xfrm>
            <a:off x="722025" y="3922075"/>
            <a:ext cx="6106500" cy="651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M PLUS 1p"/>
              <a:buNone/>
              <a:defRPr sz="17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title" idx="4"/>
          </p:nvPr>
        </p:nvSpPr>
        <p:spPr>
          <a:xfrm>
            <a:off x="722025" y="5083101"/>
            <a:ext cx="6106500" cy="882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 PLUS 1p"/>
              <a:buNone/>
              <a:defRPr sz="14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title" idx="5"/>
          </p:nvPr>
        </p:nvSpPr>
        <p:spPr>
          <a:xfrm>
            <a:off x="722025" y="6637714"/>
            <a:ext cx="6106500" cy="651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 PLUS 1p"/>
              <a:buNone/>
              <a:defRPr sz="14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2" descr="ここに記入"/>
          <p:cNvSpPr txBox="1">
            <a:spLocks noGrp="1"/>
          </p:cNvSpPr>
          <p:nvPr>
            <p:ph type="title" idx="6"/>
          </p:nvPr>
        </p:nvSpPr>
        <p:spPr>
          <a:xfrm>
            <a:off x="722025" y="8008864"/>
            <a:ext cx="6106500" cy="651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 PLUS 1p"/>
              <a:buNone/>
              <a:defRPr sz="14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title" idx="7"/>
          </p:nvPr>
        </p:nvSpPr>
        <p:spPr>
          <a:xfrm>
            <a:off x="722025" y="9427150"/>
            <a:ext cx="6106500" cy="651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 PLUS 1p"/>
              <a:buNone/>
              <a:defRPr sz="14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 1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183625" y="162750"/>
            <a:ext cx="7261500" cy="9807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デザイン経営エクササイズキット｜問診票</a:t>
            </a:r>
            <a:br>
              <a:rPr lang="ja" sz="24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</a:br>
            <a:r>
              <a:rPr lang="ja" sz="20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自動車サプライヤー企業向け ②現状把握</a:t>
            </a:r>
            <a:endParaRPr sz="2000" b="1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512250" y="1366725"/>
            <a:ext cx="6535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主な技術・設備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あなたの所属先が持っている技術や設備について教えてください</a:t>
            </a:r>
            <a:endParaRPr sz="15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512250" y="5845914"/>
            <a:ext cx="65355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他社に負けないポイント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他社とは異なる特徴や他社に負けないポイントを教えてください</a:t>
            </a:r>
            <a:endParaRPr sz="1100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512250" y="3611893"/>
            <a:ext cx="65355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組織の人員構成（職種、年代、役職）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あなたの所属先の組織体制について教えてください</a:t>
            </a:r>
            <a:endParaRPr sz="1100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512250" y="8092225"/>
            <a:ext cx="65355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現状、どのように案件や商談を獲得しているか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取引先との関係性や商談の仕方などの普段のコミュニケーションの取り方にについて教えてください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32" name="Google Shape;32;p3" title="ここに記入"/>
          <p:cNvSpPr txBox="1">
            <a:spLocks noGrp="1"/>
          </p:cNvSpPr>
          <p:nvPr>
            <p:ph type="title"/>
          </p:nvPr>
        </p:nvSpPr>
        <p:spPr>
          <a:xfrm>
            <a:off x="722025" y="2010001"/>
            <a:ext cx="6106500" cy="1380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 PLUS 1p"/>
              <a:buNone/>
              <a:defRPr sz="14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/>
          </p:nvPr>
        </p:nvSpPr>
        <p:spPr>
          <a:xfrm>
            <a:off x="722025" y="6482123"/>
            <a:ext cx="6106500" cy="1380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 PLUS 1p"/>
              <a:buNone/>
              <a:defRPr sz="14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3"/>
          </p:nvPr>
        </p:nvSpPr>
        <p:spPr>
          <a:xfrm>
            <a:off x="722025" y="4260869"/>
            <a:ext cx="6106500" cy="1380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 PLUS 1p"/>
              <a:buNone/>
              <a:defRPr sz="14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4"/>
          </p:nvPr>
        </p:nvSpPr>
        <p:spPr>
          <a:xfrm>
            <a:off x="722025" y="8771051"/>
            <a:ext cx="6106500" cy="1380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 PLUS 1p"/>
              <a:buNone/>
              <a:defRPr sz="14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183625" y="162750"/>
            <a:ext cx="7261500" cy="9807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デザイン経営エクササイズキット｜問診票</a:t>
            </a:r>
            <a:br>
              <a:rPr lang="ja" sz="24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</a:br>
            <a:r>
              <a:rPr lang="ja" sz="20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自動車サプライヤー企業向け ③展望と課題</a:t>
            </a:r>
            <a:endParaRPr sz="2700" b="1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546625" y="5498400"/>
            <a:ext cx="65355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自社で感じている課題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業務をする中で感じている自社の課題について、教えてください。</a:t>
            </a:r>
            <a:br>
              <a:rPr lang="ja" sz="15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</a:br>
            <a:r>
              <a:rPr lang="ja" sz="15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（自由回答）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0" name="Google Shape;40;p4"/>
          <p:cNvSpPr txBox="1"/>
          <p:nvPr/>
        </p:nvSpPr>
        <p:spPr>
          <a:xfrm>
            <a:off x="557200" y="1290425"/>
            <a:ext cx="6535500" cy="21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1409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34"/>
              <a:buFont typeface="M PLUS 1p"/>
              <a:buChar char="✓"/>
            </a:pPr>
            <a:r>
              <a:rPr lang="ja" sz="19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10 年後の自社の展望</a:t>
            </a:r>
            <a:endParaRPr sz="19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あなたの所属先は、10 年後にどうなっていると予測しますか？</a:t>
            </a:r>
            <a:br>
              <a:rPr lang="ja" sz="15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</a:br>
            <a:r>
              <a:rPr lang="ja" sz="15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下記の１〜５からいずれかを選び、理由と合わせてお答えください。</a:t>
            </a:r>
            <a:endParaRPr sz="15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ja" sz="14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１- 大幅に縮小している可能性が高い</a:t>
            </a:r>
            <a:br>
              <a:rPr lang="ja" sz="14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</a:br>
            <a:r>
              <a:rPr lang="ja" sz="14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２- 多少縮小している可能性が高い</a:t>
            </a:r>
            <a:endParaRPr sz="14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4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３- 現状維持</a:t>
            </a:r>
            <a:endParaRPr sz="14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4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４- 多少成長している可能性が高い</a:t>
            </a:r>
            <a:endParaRPr sz="14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434" b="1">
                <a:solidFill>
                  <a:srgbClr val="7F7F7F"/>
                </a:solidFill>
                <a:latin typeface="M PLUS 1p"/>
                <a:ea typeface="M PLUS 1p"/>
                <a:cs typeface="M PLUS 1p"/>
                <a:sym typeface="M PLUS 1p"/>
              </a:rPr>
              <a:t>５- 大幅に成長している可能性が高い</a:t>
            </a:r>
            <a:endParaRPr sz="1434" b="1">
              <a:solidFill>
                <a:srgbClr val="7F7F7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664650" y="3592000"/>
            <a:ext cx="956100" cy="4053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434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番号</a:t>
            </a:r>
            <a:endParaRPr sz="1434" b="1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664650" y="4074600"/>
            <a:ext cx="956100" cy="4053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434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その理由</a:t>
            </a:r>
            <a:endParaRPr sz="1434" b="1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735950" y="4074600"/>
            <a:ext cx="5023200" cy="142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 PLUS 1p"/>
              <a:buNone/>
              <a:defRPr sz="12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2"/>
          </p:nvPr>
        </p:nvSpPr>
        <p:spPr>
          <a:xfrm>
            <a:off x="1735925" y="3592000"/>
            <a:ext cx="5023200" cy="40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 PLUS 1p"/>
              <a:buNone/>
              <a:defRPr sz="18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3"/>
          </p:nvPr>
        </p:nvSpPr>
        <p:spPr>
          <a:xfrm>
            <a:off x="658800" y="6445850"/>
            <a:ext cx="6210000" cy="35319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 PLUS 1p"/>
              <a:buNone/>
              <a:defRPr sz="1200"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49250" y="162750"/>
            <a:ext cx="7261500" cy="10366500"/>
          </a:xfrm>
          <a:prstGeom prst="rect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722025" y="1781389"/>
            <a:ext cx="61065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2"/>
          </p:nvPr>
        </p:nvSpPr>
        <p:spPr>
          <a:xfrm>
            <a:off x="722025" y="2741875"/>
            <a:ext cx="61065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3"/>
          </p:nvPr>
        </p:nvSpPr>
        <p:spPr>
          <a:xfrm>
            <a:off x="722025" y="3922075"/>
            <a:ext cx="61065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4" title="ここに記入"/>
          <p:cNvSpPr txBox="1">
            <a:spLocks noGrp="1"/>
          </p:cNvSpPr>
          <p:nvPr>
            <p:ph type="title" idx="4"/>
          </p:nvPr>
        </p:nvSpPr>
        <p:spPr>
          <a:xfrm>
            <a:off x="722025" y="5083101"/>
            <a:ext cx="6106500" cy="8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5"/>
          </p:nvPr>
        </p:nvSpPr>
        <p:spPr>
          <a:xfrm>
            <a:off x="722025" y="6637714"/>
            <a:ext cx="61065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6"/>
          </p:nvPr>
        </p:nvSpPr>
        <p:spPr>
          <a:xfrm>
            <a:off x="722025" y="8008864"/>
            <a:ext cx="61065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 idx="7"/>
          </p:nvPr>
        </p:nvSpPr>
        <p:spPr>
          <a:xfrm>
            <a:off x="722025" y="9427150"/>
            <a:ext cx="61065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4"/>
          <p:cNvSpPr/>
          <p:nvPr/>
        </p:nvSpPr>
        <p:spPr>
          <a:xfrm>
            <a:off x="889025" y="332975"/>
            <a:ext cx="4642200" cy="31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889025" y="216000"/>
            <a:ext cx="48537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経営デザインエクササイズキット</a:t>
            </a:r>
            <a:endParaRPr sz="2400" b="1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722025" y="2010001"/>
            <a:ext cx="6106500" cy="13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 idx="2"/>
          </p:nvPr>
        </p:nvSpPr>
        <p:spPr>
          <a:xfrm>
            <a:off x="722025" y="6482123"/>
            <a:ext cx="6106500" cy="13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 idx="3"/>
          </p:nvPr>
        </p:nvSpPr>
        <p:spPr>
          <a:xfrm>
            <a:off x="722025" y="4260869"/>
            <a:ext cx="6106500" cy="13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idx="4"/>
          </p:nvPr>
        </p:nvSpPr>
        <p:spPr>
          <a:xfrm>
            <a:off x="722025" y="8771051"/>
            <a:ext cx="6106500" cy="13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15"/>
          <p:cNvSpPr/>
          <p:nvPr/>
        </p:nvSpPr>
        <p:spPr>
          <a:xfrm>
            <a:off x="889025" y="332975"/>
            <a:ext cx="4642200" cy="31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889025" y="216000"/>
            <a:ext cx="48537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solidFill>
                  <a:schemeClr val="lt1"/>
                </a:solidFill>
              </a:rPr>
              <a:t>経営デザインエクササイズキット</a:t>
            </a:r>
            <a:endParaRPr sz="2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1735950" y="4074600"/>
            <a:ext cx="5023200" cy="1309800"/>
          </a:xfrm>
          <a:prstGeom prst="rect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2"/>
          </p:nvPr>
        </p:nvSpPr>
        <p:spPr>
          <a:xfrm>
            <a:off x="1735925" y="3592000"/>
            <a:ext cx="5023200" cy="405300"/>
          </a:xfrm>
          <a:prstGeom prst="rect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3"/>
          </p:nvPr>
        </p:nvSpPr>
        <p:spPr>
          <a:xfrm>
            <a:off x="658800" y="6445850"/>
            <a:ext cx="6210000" cy="3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16"/>
          <p:cNvSpPr/>
          <p:nvPr/>
        </p:nvSpPr>
        <p:spPr>
          <a:xfrm>
            <a:off x="889025" y="332975"/>
            <a:ext cx="4642200" cy="31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889025" y="216000"/>
            <a:ext cx="48537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経営デザインエクササイズキット</a:t>
            </a:r>
            <a:endParaRPr sz="2400" b="1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PresentationFormat>ユーザー設定</PresentationFormat>
  <Paragraphs>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M PLUS 1p</vt:lpstr>
      <vt:lpstr>Arial</vt:lpstr>
      <vt:lpstr>Simple Light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2024-03-26T02:55:21Z</dcterms:modified>
</cp:coreProperties>
</file>